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7" r:id="rId4"/>
    <p:sldId id="258" r:id="rId5"/>
    <p:sldId id="259" r:id="rId6"/>
    <p:sldId id="260" r:id="rId7"/>
    <p:sldId id="261" r:id="rId8"/>
    <p:sldId id="263" r:id="rId9"/>
    <p:sldId id="264" r:id="rId10"/>
    <p:sldId id="265" r:id="rId11"/>
    <p:sldId id="266" r:id="rId12"/>
    <p:sldId id="283" r:id="rId13"/>
    <p:sldId id="268" r:id="rId14"/>
    <p:sldId id="269" r:id="rId15"/>
    <p:sldId id="270" r:id="rId16"/>
    <p:sldId id="271" r:id="rId17"/>
    <p:sldId id="272" r:id="rId18"/>
    <p:sldId id="285" r:id="rId19"/>
    <p:sldId id="290" r:id="rId20"/>
    <p:sldId id="287" r:id="rId21"/>
    <p:sldId id="288" r:id="rId22"/>
    <p:sldId id="289" r:id="rId23"/>
    <p:sldId id="292" r:id="rId24"/>
    <p:sldId id="291" r:id="rId25"/>
    <p:sldId id="293" r:id="rId26"/>
    <p:sldId id="294" r:id="rId27"/>
    <p:sldId id="273" r:id="rId28"/>
    <p:sldId id="274" r:id="rId29"/>
    <p:sldId id="275" r:id="rId30"/>
    <p:sldId id="276" r:id="rId31"/>
    <p:sldId id="277" r:id="rId32"/>
    <p:sldId id="278" r:id="rId33"/>
    <p:sldId id="279" r:id="rId34"/>
    <p:sldId id="280" r:id="rId35"/>
    <p:sldId id="281" r:id="rId36"/>
    <p:sldId id="282" r:id="rId37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0BCC1B-977A-4858-94C3-6FB15F17BA7B}" type="doc">
      <dgm:prSet loTypeId="urn:microsoft.com/office/officeart/2005/8/layout/hierarchy1" loCatId="hierarchy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F81B757F-FD2F-4E0B-8F7B-D5DE2526C5FA}">
      <dgm:prSet/>
      <dgm:spPr/>
      <dgm:t>
        <a:bodyPr/>
        <a:lstStyle/>
        <a:p>
          <a:r>
            <a:rPr lang="hr-HR"/>
            <a:t>Sklapanje posla (mail)</a:t>
          </a:r>
          <a:endParaRPr lang="en-US"/>
        </a:p>
      </dgm:t>
    </dgm:pt>
    <dgm:pt modelId="{81A870A7-47F7-4899-9C4F-4086B7514A78}" type="parTrans" cxnId="{C95415CB-DB12-4AD5-8997-AB87178DB455}">
      <dgm:prSet/>
      <dgm:spPr/>
      <dgm:t>
        <a:bodyPr/>
        <a:lstStyle/>
        <a:p>
          <a:endParaRPr lang="en-US"/>
        </a:p>
      </dgm:t>
    </dgm:pt>
    <dgm:pt modelId="{D8BD480A-C420-4229-856A-85FF6307BF74}" type="sibTrans" cxnId="{C95415CB-DB12-4AD5-8997-AB87178DB455}">
      <dgm:prSet/>
      <dgm:spPr/>
      <dgm:t>
        <a:bodyPr/>
        <a:lstStyle/>
        <a:p>
          <a:endParaRPr lang="en-US"/>
        </a:p>
      </dgm:t>
    </dgm:pt>
    <dgm:pt modelId="{C2C89E34-7F4B-4182-A351-3C9520D43FE5}">
      <dgm:prSet/>
      <dgm:spPr/>
      <dgm:t>
        <a:bodyPr/>
        <a:lstStyle/>
        <a:p>
          <a:r>
            <a:rPr lang="hr-HR"/>
            <a:t>Razgovor sa kupcima i skladištem</a:t>
          </a:r>
          <a:endParaRPr lang="en-US"/>
        </a:p>
      </dgm:t>
    </dgm:pt>
    <dgm:pt modelId="{B6B7FC59-8FFA-49C6-A44A-57EDFF375EEB}" type="parTrans" cxnId="{F7942C72-0AE8-4BDE-9FA9-638B96BD7AB8}">
      <dgm:prSet/>
      <dgm:spPr/>
      <dgm:t>
        <a:bodyPr/>
        <a:lstStyle/>
        <a:p>
          <a:endParaRPr lang="en-US"/>
        </a:p>
      </dgm:t>
    </dgm:pt>
    <dgm:pt modelId="{E8F1C305-3271-4FAB-B884-D55510AD23A4}" type="sibTrans" cxnId="{F7942C72-0AE8-4BDE-9FA9-638B96BD7AB8}">
      <dgm:prSet/>
      <dgm:spPr/>
      <dgm:t>
        <a:bodyPr/>
        <a:lstStyle/>
        <a:p>
          <a:endParaRPr lang="en-US"/>
        </a:p>
      </dgm:t>
    </dgm:pt>
    <dgm:pt modelId="{3A05EE30-5BA1-4047-A888-D7B9673B0882}">
      <dgm:prSet/>
      <dgm:spPr/>
      <dgm:t>
        <a:bodyPr/>
        <a:lstStyle/>
        <a:p>
          <a:r>
            <a:rPr lang="hr-HR"/>
            <a:t>Realizacija posla pomoću programa</a:t>
          </a:r>
          <a:endParaRPr lang="en-US"/>
        </a:p>
      </dgm:t>
    </dgm:pt>
    <dgm:pt modelId="{1E223155-541D-41B7-A9F7-6D645140328E}" type="parTrans" cxnId="{19CB242E-E88E-4486-ACE1-783A0C740981}">
      <dgm:prSet/>
      <dgm:spPr/>
      <dgm:t>
        <a:bodyPr/>
        <a:lstStyle/>
        <a:p>
          <a:endParaRPr lang="en-US"/>
        </a:p>
      </dgm:t>
    </dgm:pt>
    <dgm:pt modelId="{FD54155A-D777-46FF-839D-F305B95BB830}" type="sibTrans" cxnId="{19CB242E-E88E-4486-ACE1-783A0C740981}">
      <dgm:prSet/>
      <dgm:spPr/>
      <dgm:t>
        <a:bodyPr/>
        <a:lstStyle/>
        <a:p>
          <a:endParaRPr lang="en-US"/>
        </a:p>
      </dgm:t>
    </dgm:pt>
    <dgm:pt modelId="{C1D7F09D-1694-4C37-AAB5-A3EDB67B92F7}">
      <dgm:prSet/>
      <dgm:spPr/>
      <dgm:t>
        <a:bodyPr/>
        <a:lstStyle/>
        <a:p>
          <a:r>
            <a:rPr lang="hr-HR"/>
            <a:t>Vraćanje neispravne robe</a:t>
          </a:r>
          <a:endParaRPr lang="en-US"/>
        </a:p>
      </dgm:t>
    </dgm:pt>
    <dgm:pt modelId="{B079FA34-87E1-4912-8826-8F5008E4D143}" type="parTrans" cxnId="{658DFDF9-986E-4C79-8EC9-2E25F4410918}">
      <dgm:prSet/>
      <dgm:spPr/>
      <dgm:t>
        <a:bodyPr/>
        <a:lstStyle/>
        <a:p>
          <a:endParaRPr lang="en-US"/>
        </a:p>
      </dgm:t>
    </dgm:pt>
    <dgm:pt modelId="{1657A7C7-4433-406C-B833-CFE4E0FD58FF}" type="sibTrans" cxnId="{658DFDF9-986E-4C79-8EC9-2E25F4410918}">
      <dgm:prSet/>
      <dgm:spPr/>
      <dgm:t>
        <a:bodyPr/>
        <a:lstStyle/>
        <a:p>
          <a:endParaRPr lang="en-US"/>
        </a:p>
      </dgm:t>
    </dgm:pt>
    <dgm:pt modelId="{4E1DFAF1-27B0-4CF4-BB82-D7FF9E328555}" type="pres">
      <dgm:prSet presAssocID="{750BCC1B-977A-4858-94C3-6FB15F17BA7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hr-HR"/>
        </a:p>
      </dgm:t>
    </dgm:pt>
    <dgm:pt modelId="{AC144FD4-4749-4C9E-A541-46301543803C}" type="pres">
      <dgm:prSet presAssocID="{F81B757F-FD2F-4E0B-8F7B-D5DE2526C5FA}" presName="hierRoot1" presStyleCnt="0"/>
      <dgm:spPr/>
    </dgm:pt>
    <dgm:pt modelId="{7AAB92B3-348C-4B94-8616-ED2BE187B72B}" type="pres">
      <dgm:prSet presAssocID="{F81B757F-FD2F-4E0B-8F7B-D5DE2526C5FA}" presName="composite" presStyleCnt="0"/>
      <dgm:spPr/>
    </dgm:pt>
    <dgm:pt modelId="{27D67D37-48F3-4473-B4E1-F1885B04F108}" type="pres">
      <dgm:prSet presAssocID="{F81B757F-FD2F-4E0B-8F7B-D5DE2526C5FA}" presName="background" presStyleLbl="node0" presStyleIdx="0" presStyleCnt="4"/>
      <dgm:spPr/>
    </dgm:pt>
    <dgm:pt modelId="{84642B21-D72D-428D-BC7C-0ABF80767421}" type="pres">
      <dgm:prSet presAssocID="{F81B757F-FD2F-4E0B-8F7B-D5DE2526C5FA}" presName="text" presStyleLbl="fgAcc0" presStyleIdx="0" presStyleCnt="4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ED7B0D80-3452-4500-9C69-184062AE8633}" type="pres">
      <dgm:prSet presAssocID="{F81B757F-FD2F-4E0B-8F7B-D5DE2526C5FA}" presName="hierChild2" presStyleCnt="0"/>
      <dgm:spPr/>
    </dgm:pt>
    <dgm:pt modelId="{C596AF5D-CA02-4304-96FF-26D7808F66F0}" type="pres">
      <dgm:prSet presAssocID="{C2C89E34-7F4B-4182-A351-3C9520D43FE5}" presName="hierRoot1" presStyleCnt="0"/>
      <dgm:spPr/>
    </dgm:pt>
    <dgm:pt modelId="{D3A19270-A8F1-40E4-8E43-DCA6F9DF5A39}" type="pres">
      <dgm:prSet presAssocID="{C2C89E34-7F4B-4182-A351-3C9520D43FE5}" presName="composite" presStyleCnt="0"/>
      <dgm:spPr/>
    </dgm:pt>
    <dgm:pt modelId="{8E4C1D8D-C4B8-4C84-95C7-7525C12DD5D0}" type="pres">
      <dgm:prSet presAssocID="{C2C89E34-7F4B-4182-A351-3C9520D43FE5}" presName="background" presStyleLbl="node0" presStyleIdx="1" presStyleCnt="4"/>
      <dgm:spPr/>
    </dgm:pt>
    <dgm:pt modelId="{21F8742D-5CB6-4EC2-BF58-001E25E423C7}" type="pres">
      <dgm:prSet presAssocID="{C2C89E34-7F4B-4182-A351-3C9520D43FE5}" presName="text" presStyleLbl="fgAcc0" presStyleIdx="1" presStyleCnt="4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F4772899-E8DD-4738-8855-71DDC8713763}" type="pres">
      <dgm:prSet presAssocID="{C2C89E34-7F4B-4182-A351-3C9520D43FE5}" presName="hierChild2" presStyleCnt="0"/>
      <dgm:spPr/>
    </dgm:pt>
    <dgm:pt modelId="{6735ED32-9694-48AF-AF3E-35159C132766}" type="pres">
      <dgm:prSet presAssocID="{3A05EE30-5BA1-4047-A888-D7B9673B0882}" presName="hierRoot1" presStyleCnt="0"/>
      <dgm:spPr/>
    </dgm:pt>
    <dgm:pt modelId="{44821690-8739-4102-B6A5-129CE5D2F073}" type="pres">
      <dgm:prSet presAssocID="{3A05EE30-5BA1-4047-A888-D7B9673B0882}" presName="composite" presStyleCnt="0"/>
      <dgm:spPr/>
    </dgm:pt>
    <dgm:pt modelId="{5F0505F2-FBFA-4665-BC0E-92956DA32055}" type="pres">
      <dgm:prSet presAssocID="{3A05EE30-5BA1-4047-A888-D7B9673B0882}" presName="background" presStyleLbl="node0" presStyleIdx="2" presStyleCnt="4"/>
      <dgm:spPr/>
    </dgm:pt>
    <dgm:pt modelId="{DB8D9815-20A4-4A55-B554-F165F3BE5BE6}" type="pres">
      <dgm:prSet presAssocID="{3A05EE30-5BA1-4047-A888-D7B9673B0882}" presName="text" presStyleLbl="fgAcc0" presStyleIdx="2" presStyleCnt="4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41DF4131-B710-4469-8C1F-B63985333273}" type="pres">
      <dgm:prSet presAssocID="{3A05EE30-5BA1-4047-A888-D7B9673B0882}" presName="hierChild2" presStyleCnt="0"/>
      <dgm:spPr/>
    </dgm:pt>
    <dgm:pt modelId="{9118FB7F-0C75-4070-B19F-C61F48C3B966}" type="pres">
      <dgm:prSet presAssocID="{C1D7F09D-1694-4C37-AAB5-A3EDB67B92F7}" presName="hierRoot1" presStyleCnt="0"/>
      <dgm:spPr/>
    </dgm:pt>
    <dgm:pt modelId="{8F17C466-DCC5-4CEC-8209-9C78DACA3EFB}" type="pres">
      <dgm:prSet presAssocID="{C1D7F09D-1694-4C37-AAB5-A3EDB67B92F7}" presName="composite" presStyleCnt="0"/>
      <dgm:spPr/>
    </dgm:pt>
    <dgm:pt modelId="{AD03BA25-A954-4329-9512-B081A042F1E6}" type="pres">
      <dgm:prSet presAssocID="{C1D7F09D-1694-4C37-AAB5-A3EDB67B92F7}" presName="background" presStyleLbl="node0" presStyleIdx="3" presStyleCnt="4"/>
      <dgm:spPr/>
    </dgm:pt>
    <dgm:pt modelId="{D1F772A6-5719-4FBA-B858-5D685D5CDDE2}" type="pres">
      <dgm:prSet presAssocID="{C1D7F09D-1694-4C37-AAB5-A3EDB67B92F7}" presName="text" presStyleLbl="fgAcc0" presStyleIdx="3" presStyleCnt="4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C454E83E-E5CE-4FF0-85C1-1A03E256135B}" type="pres">
      <dgm:prSet presAssocID="{C1D7F09D-1694-4C37-AAB5-A3EDB67B92F7}" presName="hierChild2" presStyleCnt="0"/>
      <dgm:spPr/>
    </dgm:pt>
  </dgm:ptLst>
  <dgm:cxnLst>
    <dgm:cxn modelId="{C95415CB-DB12-4AD5-8997-AB87178DB455}" srcId="{750BCC1B-977A-4858-94C3-6FB15F17BA7B}" destId="{F81B757F-FD2F-4E0B-8F7B-D5DE2526C5FA}" srcOrd="0" destOrd="0" parTransId="{81A870A7-47F7-4899-9C4F-4086B7514A78}" sibTransId="{D8BD480A-C420-4229-856A-85FF6307BF74}"/>
    <dgm:cxn modelId="{5CB5464D-D17E-4AE3-9DA2-D68B9A1DFCA0}" type="presOf" srcId="{C1D7F09D-1694-4C37-AAB5-A3EDB67B92F7}" destId="{D1F772A6-5719-4FBA-B858-5D685D5CDDE2}" srcOrd="0" destOrd="0" presId="urn:microsoft.com/office/officeart/2005/8/layout/hierarchy1"/>
    <dgm:cxn modelId="{0DEF44C7-C4EC-4628-A8B3-54344B17EC41}" type="presOf" srcId="{F81B757F-FD2F-4E0B-8F7B-D5DE2526C5FA}" destId="{84642B21-D72D-428D-BC7C-0ABF80767421}" srcOrd="0" destOrd="0" presId="urn:microsoft.com/office/officeart/2005/8/layout/hierarchy1"/>
    <dgm:cxn modelId="{658DFDF9-986E-4C79-8EC9-2E25F4410918}" srcId="{750BCC1B-977A-4858-94C3-6FB15F17BA7B}" destId="{C1D7F09D-1694-4C37-AAB5-A3EDB67B92F7}" srcOrd="3" destOrd="0" parTransId="{B079FA34-87E1-4912-8826-8F5008E4D143}" sibTransId="{1657A7C7-4433-406C-B833-CFE4E0FD58FF}"/>
    <dgm:cxn modelId="{F7942C72-0AE8-4BDE-9FA9-638B96BD7AB8}" srcId="{750BCC1B-977A-4858-94C3-6FB15F17BA7B}" destId="{C2C89E34-7F4B-4182-A351-3C9520D43FE5}" srcOrd="1" destOrd="0" parTransId="{B6B7FC59-8FFA-49C6-A44A-57EDFF375EEB}" sibTransId="{E8F1C305-3271-4FAB-B884-D55510AD23A4}"/>
    <dgm:cxn modelId="{B7593577-F48D-466A-8F34-1C55374D0342}" type="presOf" srcId="{C2C89E34-7F4B-4182-A351-3C9520D43FE5}" destId="{21F8742D-5CB6-4EC2-BF58-001E25E423C7}" srcOrd="0" destOrd="0" presId="urn:microsoft.com/office/officeart/2005/8/layout/hierarchy1"/>
    <dgm:cxn modelId="{19CB242E-E88E-4486-ACE1-783A0C740981}" srcId="{750BCC1B-977A-4858-94C3-6FB15F17BA7B}" destId="{3A05EE30-5BA1-4047-A888-D7B9673B0882}" srcOrd="2" destOrd="0" parTransId="{1E223155-541D-41B7-A9F7-6D645140328E}" sibTransId="{FD54155A-D777-46FF-839D-F305B95BB830}"/>
    <dgm:cxn modelId="{E3B132A9-E037-44A3-B08F-B598B639B53F}" type="presOf" srcId="{3A05EE30-5BA1-4047-A888-D7B9673B0882}" destId="{DB8D9815-20A4-4A55-B554-F165F3BE5BE6}" srcOrd="0" destOrd="0" presId="urn:microsoft.com/office/officeart/2005/8/layout/hierarchy1"/>
    <dgm:cxn modelId="{BD492BE5-7AB0-4260-9EDD-B6D69722B2E7}" type="presOf" srcId="{750BCC1B-977A-4858-94C3-6FB15F17BA7B}" destId="{4E1DFAF1-27B0-4CF4-BB82-D7FF9E328555}" srcOrd="0" destOrd="0" presId="urn:microsoft.com/office/officeart/2005/8/layout/hierarchy1"/>
    <dgm:cxn modelId="{D81CE426-FC77-4944-AF32-AA3DAF749559}" type="presParOf" srcId="{4E1DFAF1-27B0-4CF4-BB82-D7FF9E328555}" destId="{AC144FD4-4749-4C9E-A541-46301543803C}" srcOrd="0" destOrd="0" presId="urn:microsoft.com/office/officeart/2005/8/layout/hierarchy1"/>
    <dgm:cxn modelId="{415ECB63-BB81-42EC-8A6E-088ABE433C3D}" type="presParOf" srcId="{AC144FD4-4749-4C9E-A541-46301543803C}" destId="{7AAB92B3-348C-4B94-8616-ED2BE187B72B}" srcOrd="0" destOrd="0" presId="urn:microsoft.com/office/officeart/2005/8/layout/hierarchy1"/>
    <dgm:cxn modelId="{8FB84F95-BEDB-4AC3-AA35-5B4148764DF2}" type="presParOf" srcId="{7AAB92B3-348C-4B94-8616-ED2BE187B72B}" destId="{27D67D37-48F3-4473-B4E1-F1885B04F108}" srcOrd="0" destOrd="0" presId="urn:microsoft.com/office/officeart/2005/8/layout/hierarchy1"/>
    <dgm:cxn modelId="{74D8D6AA-C673-49BC-9CA4-D3EBE655B962}" type="presParOf" srcId="{7AAB92B3-348C-4B94-8616-ED2BE187B72B}" destId="{84642B21-D72D-428D-BC7C-0ABF80767421}" srcOrd="1" destOrd="0" presId="urn:microsoft.com/office/officeart/2005/8/layout/hierarchy1"/>
    <dgm:cxn modelId="{A502012F-28BB-40C9-82B9-91EC78905E77}" type="presParOf" srcId="{AC144FD4-4749-4C9E-A541-46301543803C}" destId="{ED7B0D80-3452-4500-9C69-184062AE8633}" srcOrd="1" destOrd="0" presId="urn:microsoft.com/office/officeart/2005/8/layout/hierarchy1"/>
    <dgm:cxn modelId="{019123BF-46CC-4186-BAE6-C8A8B75EAB71}" type="presParOf" srcId="{4E1DFAF1-27B0-4CF4-BB82-D7FF9E328555}" destId="{C596AF5D-CA02-4304-96FF-26D7808F66F0}" srcOrd="1" destOrd="0" presId="urn:microsoft.com/office/officeart/2005/8/layout/hierarchy1"/>
    <dgm:cxn modelId="{377568F3-B31F-4B8A-9F9E-3BAFCF3698EF}" type="presParOf" srcId="{C596AF5D-CA02-4304-96FF-26D7808F66F0}" destId="{D3A19270-A8F1-40E4-8E43-DCA6F9DF5A39}" srcOrd="0" destOrd="0" presId="urn:microsoft.com/office/officeart/2005/8/layout/hierarchy1"/>
    <dgm:cxn modelId="{4CF3EE3A-F18B-486C-B7B0-F994E36AC1A8}" type="presParOf" srcId="{D3A19270-A8F1-40E4-8E43-DCA6F9DF5A39}" destId="{8E4C1D8D-C4B8-4C84-95C7-7525C12DD5D0}" srcOrd="0" destOrd="0" presId="urn:microsoft.com/office/officeart/2005/8/layout/hierarchy1"/>
    <dgm:cxn modelId="{82CEA594-018E-4668-948D-427C82519BE3}" type="presParOf" srcId="{D3A19270-A8F1-40E4-8E43-DCA6F9DF5A39}" destId="{21F8742D-5CB6-4EC2-BF58-001E25E423C7}" srcOrd="1" destOrd="0" presId="urn:microsoft.com/office/officeart/2005/8/layout/hierarchy1"/>
    <dgm:cxn modelId="{A06A3F7B-604E-4187-9F85-772996E0229D}" type="presParOf" srcId="{C596AF5D-CA02-4304-96FF-26D7808F66F0}" destId="{F4772899-E8DD-4738-8855-71DDC8713763}" srcOrd="1" destOrd="0" presId="urn:microsoft.com/office/officeart/2005/8/layout/hierarchy1"/>
    <dgm:cxn modelId="{EDBE24C9-77FE-46A5-8761-5F3096CAA6E8}" type="presParOf" srcId="{4E1DFAF1-27B0-4CF4-BB82-D7FF9E328555}" destId="{6735ED32-9694-48AF-AF3E-35159C132766}" srcOrd="2" destOrd="0" presId="urn:microsoft.com/office/officeart/2005/8/layout/hierarchy1"/>
    <dgm:cxn modelId="{95CF9955-AEFB-4646-8993-93E5E7E38966}" type="presParOf" srcId="{6735ED32-9694-48AF-AF3E-35159C132766}" destId="{44821690-8739-4102-B6A5-129CE5D2F073}" srcOrd="0" destOrd="0" presId="urn:microsoft.com/office/officeart/2005/8/layout/hierarchy1"/>
    <dgm:cxn modelId="{4261690D-2BA4-4101-9A16-497E736623D6}" type="presParOf" srcId="{44821690-8739-4102-B6A5-129CE5D2F073}" destId="{5F0505F2-FBFA-4665-BC0E-92956DA32055}" srcOrd="0" destOrd="0" presId="urn:microsoft.com/office/officeart/2005/8/layout/hierarchy1"/>
    <dgm:cxn modelId="{2CCC54F9-C637-42FC-8FD1-44D06DBAEDE9}" type="presParOf" srcId="{44821690-8739-4102-B6A5-129CE5D2F073}" destId="{DB8D9815-20A4-4A55-B554-F165F3BE5BE6}" srcOrd="1" destOrd="0" presId="urn:microsoft.com/office/officeart/2005/8/layout/hierarchy1"/>
    <dgm:cxn modelId="{66BCA9D5-9294-4E06-8D1A-156909B517B3}" type="presParOf" srcId="{6735ED32-9694-48AF-AF3E-35159C132766}" destId="{41DF4131-B710-4469-8C1F-B63985333273}" srcOrd="1" destOrd="0" presId="urn:microsoft.com/office/officeart/2005/8/layout/hierarchy1"/>
    <dgm:cxn modelId="{256B297D-7D54-4E41-944F-9DE4A791C7A1}" type="presParOf" srcId="{4E1DFAF1-27B0-4CF4-BB82-D7FF9E328555}" destId="{9118FB7F-0C75-4070-B19F-C61F48C3B966}" srcOrd="3" destOrd="0" presId="urn:microsoft.com/office/officeart/2005/8/layout/hierarchy1"/>
    <dgm:cxn modelId="{C3629085-DA1E-4FD5-AF11-E3B57E51FEAC}" type="presParOf" srcId="{9118FB7F-0C75-4070-B19F-C61F48C3B966}" destId="{8F17C466-DCC5-4CEC-8209-9C78DACA3EFB}" srcOrd="0" destOrd="0" presId="urn:microsoft.com/office/officeart/2005/8/layout/hierarchy1"/>
    <dgm:cxn modelId="{1DFF7A9B-CFA5-4D9B-8E22-0A4B32A2D3E7}" type="presParOf" srcId="{8F17C466-DCC5-4CEC-8209-9C78DACA3EFB}" destId="{AD03BA25-A954-4329-9512-B081A042F1E6}" srcOrd="0" destOrd="0" presId="urn:microsoft.com/office/officeart/2005/8/layout/hierarchy1"/>
    <dgm:cxn modelId="{DFBA0B9D-24C2-4809-853C-7070D90E3CCF}" type="presParOf" srcId="{8F17C466-DCC5-4CEC-8209-9C78DACA3EFB}" destId="{D1F772A6-5719-4FBA-B858-5D685D5CDDE2}" srcOrd="1" destOrd="0" presId="urn:microsoft.com/office/officeart/2005/8/layout/hierarchy1"/>
    <dgm:cxn modelId="{46376B11-6C9E-4149-A5C1-26B7F72AFE6D}" type="presParOf" srcId="{9118FB7F-0C75-4070-B19F-C61F48C3B966}" destId="{C454E83E-E5CE-4FF0-85C1-1A03E256135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D3A061C-0CC9-4BD0-A9EB-27D676963255}" type="doc">
      <dgm:prSet loTypeId="urn:microsoft.com/office/officeart/2005/8/layout/cycle6" loCatId="cycle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EB2B28C9-1EA7-4468-BCB1-6DBFF7BFF7B7}">
      <dgm:prSet/>
      <dgm:spPr/>
      <dgm:t>
        <a:bodyPr/>
        <a:lstStyle/>
        <a:p>
          <a:r>
            <a:rPr lang="hr-HR"/>
            <a:t>Mentor: Felix </a:t>
          </a:r>
          <a:endParaRPr lang="en-US"/>
        </a:p>
      </dgm:t>
    </dgm:pt>
    <dgm:pt modelId="{B3F8F291-171F-41FD-9D19-D0B73D200F12}" type="parTrans" cxnId="{2EFEDBE3-6017-4D84-91D1-87F9AD084C6A}">
      <dgm:prSet/>
      <dgm:spPr/>
      <dgm:t>
        <a:bodyPr/>
        <a:lstStyle/>
        <a:p>
          <a:endParaRPr lang="en-US"/>
        </a:p>
      </dgm:t>
    </dgm:pt>
    <dgm:pt modelId="{04F39BE2-0744-4ABE-9AF8-C0E27E4C0F4B}" type="sibTrans" cxnId="{2EFEDBE3-6017-4D84-91D1-87F9AD084C6A}">
      <dgm:prSet/>
      <dgm:spPr/>
      <dgm:t>
        <a:bodyPr/>
        <a:lstStyle/>
        <a:p>
          <a:endParaRPr lang="en-US"/>
        </a:p>
      </dgm:t>
    </dgm:pt>
    <dgm:pt modelId="{2AED9B62-EDF2-423D-8654-192DB7DCD24E}">
      <dgm:prSet/>
      <dgm:spPr/>
      <dgm:t>
        <a:bodyPr/>
        <a:lstStyle/>
        <a:p>
          <a:r>
            <a:rPr lang="hr-HR"/>
            <a:t>Voditelj: Božidar</a:t>
          </a:r>
          <a:endParaRPr lang="en-US"/>
        </a:p>
      </dgm:t>
    </dgm:pt>
    <dgm:pt modelId="{59DCE9BB-D6A3-44D5-A77B-23DBFFC00D9B}" type="parTrans" cxnId="{79D99B6A-FA63-4B78-B9B9-7B68FC0D13A6}">
      <dgm:prSet/>
      <dgm:spPr/>
      <dgm:t>
        <a:bodyPr/>
        <a:lstStyle/>
        <a:p>
          <a:endParaRPr lang="en-US"/>
        </a:p>
      </dgm:t>
    </dgm:pt>
    <dgm:pt modelId="{405EC1E3-147E-4844-91FE-84CC4203AD11}" type="sibTrans" cxnId="{79D99B6A-FA63-4B78-B9B9-7B68FC0D13A6}">
      <dgm:prSet/>
      <dgm:spPr/>
      <dgm:t>
        <a:bodyPr/>
        <a:lstStyle/>
        <a:p>
          <a:endParaRPr lang="en-US"/>
        </a:p>
      </dgm:t>
    </dgm:pt>
    <dgm:pt modelId="{6E2EB110-00B5-48A4-9968-97FD648BCC50}" type="pres">
      <dgm:prSet presAssocID="{1D3A061C-0CC9-4BD0-A9EB-27D676963255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0FEF1C23-FB11-4415-A47A-B605B1D9D034}" type="pres">
      <dgm:prSet presAssocID="{EB2B28C9-1EA7-4468-BCB1-6DBFF7BFF7B7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4D563164-5049-4E45-AA84-50051A153E42}" type="pres">
      <dgm:prSet presAssocID="{EB2B28C9-1EA7-4468-BCB1-6DBFF7BFF7B7}" presName="spNode" presStyleCnt="0"/>
      <dgm:spPr/>
    </dgm:pt>
    <dgm:pt modelId="{82EF13D2-B802-4550-81B3-E3926B60C955}" type="pres">
      <dgm:prSet presAssocID="{04F39BE2-0744-4ABE-9AF8-C0E27E4C0F4B}" presName="sibTrans" presStyleLbl="sibTrans1D1" presStyleIdx="0" presStyleCnt="2"/>
      <dgm:spPr/>
      <dgm:t>
        <a:bodyPr/>
        <a:lstStyle/>
        <a:p>
          <a:endParaRPr lang="hr-HR"/>
        </a:p>
      </dgm:t>
    </dgm:pt>
    <dgm:pt modelId="{4063246B-0B38-42AC-829A-C1EBE87C6BEA}" type="pres">
      <dgm:prSet presAssocID="{2AED9B62-EDF2-423D-8654-192DB7DCD24E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32B24F8B-0DB7-481C-BB87-0DC61C39CCBF}" type="pres">
      <dgm:prSet presAssocID="{2AED9B62-EDF2-423D-8654-192DB7DCD24E}" presName="spNode" presStyleCnt="0"/>
      <dgm:spPr/>
    </dgm:pt>
    <dgm:pt modelId="{A239B3B6-16E4-4C1E-90AD-5C6DDBEA8FB0}" type="pres">
      <dgm:prSet presAssocID="{405EC1E3-147E-4844-91FE-84CC4203AD11}" presName="sibTrans" presStyleLbl="sibTrans1D1" presStyleIdx="1" presStyleCnt="2"/>
      <dgm:spPr/>
      <dgm:t>
        <a:bodyPr/>
        <a:lstStyle/>
        <a:p>
          <a:endParaRPr lang="hr-HR"/>
        </a:p>
      </dgm:t>
    </dgm:pt>
  </dgm:ptLst>
  <dgm:cxnLst>
    <dgm:cxn modelId="{B720DBF1-5F39-457B-86B9-1DFD8C1670BD}" type="presOf" srcId="{EB2B28C9-1EA7-4468-BCB1-6DBFF7BFF7B7}" destId="{0FEF1C23-FB11-4415-A47A-B605B1D9D034}" srcOrd="0" destOrd="0" presId="urn:microsoft.com/office/officeart/2005/8/layout/cycle6"/>
    <dgm:cxn modelId="{79D99B6A-FA63-4B78-B9B9-7B68FC0D13A6}" srcId="{1D3A061C-0CC9-4BD0-A9EB-27D676963255}" destId="{2AED9B62-EDF2-423D-8654-192DB7DCD24E}" srcOrd="1" destOrd="0" parTransId="{59DCE9BB-D6A3-44D5-A77B-23DBFFC00D9B}" sibTransId="{405EC1E3-147E-4844-91FE-84CC4203AD11}"/>
    <dgm:cxn modelId="{1F1A2767-D2B4-41FF-845A-C73D05C7328E}" type="presOf" srcId="{1D3A061C-0CC9-4BD0-A9EB-27D676963255}" destId="{6E2EB110-00B5-48A4-9968-97FD648BCC50}" srcOrd="0" destOrd="0" presId="urn:microsoft.com/office/officeart/2005/8/layout/cycle6"/>
    <dgm:cxn modelId="{2EFEDBE3-6017-4D84-91D1-87F9AD084C6A}" srcId="{1D3A061C-0CC9-4BD0-A9EB-27D676963255}" destId="{EB2B28C9-1EA7-4468-BCB1-6DBFF7BFF7B7}" srcOrd="0" destOrd="0" parTransId="{B3F8F291-171F-41FD-9D19-D0B73D200F12}" sibTransId="{04F39BE2-0744-4ABE-9AF8-C0E27E4C0F4B}"/>
    <dgm:cxn modelId="{F0C216E4-56FD-4889-AD06-1C8071B090C9}" type="presOf" srcId="{2AED9B62-EDF2-423D-8654-192DB7DCD24E}" destId="{4063246B-0B38-42AC-829A-C1EBE87C6BEA}" srcOrd="0" destOrd="0" presId="urn:microsoft.com/office/officeart/2005/8/layout/cycle6"/>
    <dgm:cxn modelId="{B1A2726F-092A-41F8-8F00-8F18485850B6}" type="presOf" srcId="{04F39BE2-0744-4ABE-9AF8-C0E27E4C0F4B}" destId="{82EF13D2-B802-4550-81B3-E3926B60C955}" srcOrd="0" destOrd="0" presId="urn:microsoft.com/office/officeart/2005/8/layout/cycle6"/>
    <dgm:cxn modelId="{9B95D252-9EB2-47FF-9E7D-F8AB739A362A}" type="presOf" srcId="{405EC1E3-147E-4844-91FE-84CC4203AD11}" destId="{A239B3B6-16E4-4C1E-90AD-5C6DDBEA8FB0}" srcOrd="0" destOrd="0" presId="urn:microsoft.com/office/officeart/2005/8/layout/cycle6"/>
    <dgm:cxn modelId="{25A04093-ABF6-4F30-ADE9-1B5BE90608EE}" type="presParOf" srcId="{6E2EB110-00B5-48A4-9968-97FD648BCC50}" destId="{0FEF1C23-FB11-4415-A47A-B605B1D9D034}" srcOrd="0" destOrd="0" presId="urn:microsoft.com/office/officeart/2005/8/layout/cycle6"/>
    <dgm:cxn modelId="{3DEB4FEE-50A6-43B1-B207-0EE9CA8BCBA7}" type="presParOf" srcId="{6E2EB110-00B5-48A4-9968-97FD648BCC50}" destId="{4D563164-5049-4E45-AA84-50051A153E42}" srcOrd="1" destOrd="0" presId="urn:microsoft.com/office/officeart/2005/8/layout/cycle6"/>
    <dgm:cxn modelId="{A9363EB2-51EC-43C8-8B9C-882BE4BEF26F}" type="presParOf" srcId="{6E2EB110-00B5-48A4-9968-97FD648BCC50}" destId="{82EF13D2-B802-4550-81B3-E3926B60C955}" srcOrd="2" destOrd="0" presId="urn:microsoft.com/office/officeart/2005/8/layout/cycle6"/>
    <dgm:cxn modelId="{B732A8B9-9284-42C9-A7B2-A7423D507AE3}" type="presParOf" srcId="{6E2EB110-00B5-48A4-9968-97FD648BCC50}" destId="{4063246B-0B38-42AC-829A-C1EBE87C6BEA}" srcOrd="3" destOrd="0" presId="urn:microsoft.com/office/officeart/2005/8/layout/cycle6"/>
    <dgm:cxn modelId="{8E532B4B-8A07-4259-B3DD-4F12C6354BE8}" type="presParOf" srcId="{6E2EB110-00B5-48A4-9968-97FD648BCC50}" destId="{32B24F8B-0DB7-481C-BB87-0DC61C39CCBF}" srcOrd="4" destOrd="0" presId="urn:microsoft.com/office/officeart/2005/8/layout/cycle6"/>
    <dgm:cxn modelId="{9C54DCE6-6338-46EC-BEE9-CC55A790AA2D}" type="presParOf" srcId="{6E2EB110-00B5-48A4-9968-97FD648BCC50}" destId="{A239B3B6-16E4-4C1E-90AD-5C6DDBEA8FB0}" srcOrd="5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2E250C2-ADE9-4E38-8E8A-5214A037856A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2BC05D71-FE75-44D3-B1CC-38133C8B901C}">
      <dgm:prSet/>
      <dgm:spPr/>
      <dgm:t>
        <a:bodyPr/>
        <a:lstStyle/>
        <a:p>
          <a:r>
            <a:rPr lang="hr-HR"/>
            <a:t>Printanje naloga</a:t>
          </a:r>
          <a:endParaRPr lang="en-US"/>
        </a:p>
      </dgm:t>
    </dgm:pt>
    <dgm:pt modelId="{644C7A51-044A-4DC2-8281-103A89B3C31D}" type="parTrans" cxnId="{312EC28B-1777-4CC5-BE0C-7C25B45A0F4C}">
      <dgm:prSet/>
      <dgm:spPr/>
      <dgm:t>
        <a:bodyPr/>
        <a:lstStyle/>
        <a:p>
          <a:endParaRPr lang="en-US"/>
        </a:p>
      </dgm:t>
    </dgm:pt>
    <dgm:pt modelId="{2F5EC8C5-2A0B-4A87-8A7D-7C2F773CD5FA}" type="sibTrans" cxnId="{312EC28B-1777-4CC5-BE0C-7C25B45A0F4C}">
      <dgm:prSet/>
      <dgm:spPr/>
      <dgm:t>
        <a:bodyPr/>
        <a:lstStyle/>
        <a:p>
          <a:endParaRPr lang="en-US"/>
        </a:p>
      </dgm:t>
    </dgm:pt>
    <dgm:pt modelId="{3E4C488C-DCAE-4A81-BDF4-957A25D29A87}">
      <dgm:prSet/>
      <dgm:spPr/>
      <dgm:t>
        <a:bodyPr/>
        <a:lstStyle/>
        <a:p>
          <a:r>
            <a:rPr lang="hr-HR"/>
            <a:t>Ponude vozacima</a:t>
          </a:r>
          <a:endParaRPr lang="en-US"/>
        </a:p>
      </dgm:t>
    </dgm:pt>
    <dgm:pt modelId="{0012B819-1CB6-4F0D-A02E-D5276DBD7365}" type="parTrans" cxnId="{E7CD8E62-C87F-4396-ADD8-3EB752C945C3}">
      <dgm:prSet/>
      <dgm:spPr/>
      <dgm:t>
        <a:bodyPr/>
        <a:lstStyle/>
        <a:p>
          <a:endParaRPr lang="en-US"/>
        </a:p>
      </dgm:t>
    </dgm:pt>
    <dgm:pt modelId="{BA5D0D0F-EE38-4473-B2BB-7DC02DEB018F}" type="sibTrans" cxnId="{E7CD8E62-C87F-4396-ADD8-3EB752C945C3}">
      <dgm:prSet/>
      <dgm:spPr/>
      <dgm:t>
        <a:bodyPr/>
        <a:lstStyle/>
        <a:p>
          <a:endParaRPr lang="en-US"/>
        </a:p>
      </dgm:t>
    </dgm:pt>
    <dgm:pt modelId="{B2FCA1D2-52DD-4451-B777-A2FDC618E9CF}">
      <dgm:prSet/>
      <dgm:spPr/>
      <dgm:t>
        <a:bodyPr/>
        <a:lstStyle/>
        <a:p>
          <a:r>
            <a:rPr lang="hr-HR"/>
            <a:t>Odgovaranje na mailove</a:t>
          </a:r>
          <a:endParaRPr lang="en-US"/>
        </a:p>
      </dgm:t>
    </dgm:pt>
    <dgm:pt modelId="{EF298004-C568-4A4A-B709-5E496D8929E6}" type="parTrans" cxnId="{A09962AF-93A6-4645-9DAE-2DD68B97C68A}">
      <dgm:prSet/>
      <dgm:spPr/>
      <dgm:t>
        <a:bodyPr/>
        <a:lstStyle/>
        <a:p>
          <a:endParaRPr lang="en-US"/>
        </a:p>
      </dgm:t>
    </dgm:pt>
    <dgm:pt modelId="{F06ACC80-56A4-47FC-B449-0D8A46409371}" type="sibTrans" cxnId="{A09962AF-93A6-4645-9DAE-2DD68B97C68A}">
      <dgm:prSet/>
      <dgm:spPr/>
      <dgm:t>
        <a:bodyPr/>
        <a:lstStyle/>
        <a:p>
          <a:endParaRPr lang="en-US"/>
        </a:p>
      </dgm:t>
    </dgm:pt>
    <dgm:pt modelId="{BE006D95-F93A-48A3-B38B-A5D4B4E600D9}">
      <dgm:prSet/>
      <dgm:spPr/>
      <dgm:t>
        <a:bodyPr/>
        <a:lstStyle/>
        <a:p>
          <a:r>
            <a:rPr lang="hr-HR"/>
            <a:t>Uvođenje brojeva naloga u program</a:t>
          </a:r>
          <a:endParaRPr lang="en-US"/>
        </a:p>
      </dgm:t>
    </dgm:pt>
    <dgm:pt modelId="{F7A7082C-D830-4A17-8084-05A8EC992D16}" type="parTrans" cxnId="{9E97F0A4-4723-449E-844F-B2284A79378B}">
      <dgm:prSet/>
      <dgm:spPr/>
      <dgm:t>
        <a:bodyPr/>
        <a:lstStyle/>
        <a:p>
          <a:endParaRPr lang="en-US"/>
        </a:p>
      </dgm:t>
    </dgm:pt>
    <dgm:pt modelId="{906702C6-84F9-4D8C-95CA-DDE56A8F0A69}" type="sibTrans" cxnId="{9E97F0A4-4723-449E-844F-B2284A79378B}">
      <dgm:prSet/>
      <dgm:spPr/>
      <dgm:t>
        <a:bodyPr/>
        <a:lstStyle/>
        <a:p>
          <a:endParaRPr lang="en-US"/>
        </a:p>
      </dgm:t>
    </dgm:pt>
    <dgm:pt modelId="{215F85DC-07B9-4C61-9232-4EBA8AACF77B}">
      <dgm:prSet/>
      <dgm:spPr/>
      <dgm:t>
        <a:bodyPr/>
        <a:lstStyle/>
        <a:p>
          <a:r>
            <a:rPr lang="hr-HR"/>
            <a:t>Provjera ispravnosti robe</a:t>
          </a:r>
          <a:endParaRPr lang="en-US"/>
        </a:p>
      </dgm:t>
    </dgm:pt>
    <dgm:pt modelId="{659056A5-0D92-4784-B86C-2AE52DCB9734}" type="parTrans" cxnId="{B2184FA4-0B6A-4174-979B-F72630E8A452}">
      <dgm:prSet/>
      <dgm:spPr/>
      <dgm:t>
        <a:bodyPr/>
        <a:lstStyle/>
        <a:p>
          <a:endParaRPr lang="en-US"/>
        </a:p>
      </dgm:t>
    </dgm:pt>
    <dgm:pt modelId="{F7D49FF0-DE88-457B-A3F8-3F49C6EA0BF1}" type="sibTrans" cxnId="{B2184FA4-0B6A-4174-979B-F72630E8A452}">
      <dgm:prSet/>
      <dgm:spPr/>
      <dgm:t>
        <a:bodyPr/>
        <a:lstStyle/>
        <a:p>
          <a:endParaRPr lang="en-US"/>
        </a:p>
      </dgm:t>
    </dgm:pt>
    <dgm:pt modelId="{6D2ED777-78E5-491F-AF09-80A1BCC0E4DA}" type="pres">
      <dgm:prSet presAssocID="{A2E250C2-ADE9-4E38-8E8A-5214A037856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364675E4-2460-4BA7-89D7-AD95410FD69A}" type="pres">
      <dgm:prSet presAssocID="{2BC05D71-FE75-44D3-B1CC-38133C8B901C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69A3E58B-EF34-4896-9C55-C5E8E47BA9C3}" type="pres">
      <dgm:prSet presAssocID="{2F5EC8C5-2A0B-4A87-8A7D-7C2F773CD5FA}" presName="spacer" presStyleCnt="0"/>
      <dgm:spPr/>
    </dgm:pt>
    <dgm:pt modelId="{9C189340-8450-4B66-AB17-739A64D92D55}" type="pres">
      <dgm:prSet presAssocID="{3E4C488C-DCAE-4A81-BDF4-957A25D29A87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705C3A78-A4E3-4AAC-87D7-D42683F82423}" type="pres">
      <dgm:prSet presAssocID="{BA5D0D0F-EE38-4473-B2BB-7DC02DEB018F}" presName="spacer" presStyleCnt="0"/>
      <dgm:spPr/>
    </dgm:pt>
    <dgm:pt modelId="{B2B4A137-E659-45D0-A8AD-8B572C3591A5}" type="pres">
      <dgm:prSet presAssocID="{B2FCA1D2-52DD-4451-B777-A2FDC618E9CF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2EEBE3EC-9BCD-4745-8121-9EE3AF5381E6}" type="pres">
      <dgm:prSet presAssocID="{F06ACC80-56A4-47FC-B449-0D8A46409371}" presName="spacer" presStyleCnt="0"/>
      <dgm:spPr/>
    </dgm:pt>
    <dgm:pt modelId="{AB8A56D4-7C35-49BF-85D1-B26AAC9714AA}" type="pres">
      <dgm:prSet presAssocID="{BE006D95-F93A-48A3-B38B-A5D4B4E600D9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60D3BA53-5FB9-45BD-B69D-A91531BEC601}" type="pres">
      <dgm:prSet presAssocID="{906702C6-84F9-4D8C-95CA-DDE56A8F0A69}" presName="spacer" presStyleCnt="0"/>
      <dgm:spPr/>
    </dgm:pt>
    <dgm:pt modelId="{8DAF70A2-94B4-4DEC-A075-55CB13E2E1C8}" type="pres">
      <dgm:prSet presAssocID="{215F85DC-07B9-4C61-9232-4EBA8AACF77B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312EC28B-1777-4CC5-BE0C-7C25B45A0F4C}" srcId="{A2E250C2-ADE9-4E38-8E8A-5214A037856A}" destId="{2BC05D71-FE75-44D3-B1CC-38133C8B901C}" srcOrd="0" destOrd="0" parTransId="{644C7A51-044A-4DC2-8281-103A89B3C31D}" sibTransId="{2F5EC8C5-2A0B-4A87-8A7D-7C2F773CD5FA}"/>
    <dgm:cxn modelId="{B2184FA4-0B6A-4174-979B-F72630E8A452}" srcId="{A2E250C2-ADE9-4E38-8E8A-5214A037856A}" destId="{215F85DC-07B9-4C61-9232-4EBA8AACF77B}" srcOrd="4" destOrd="0" parTransId="{659056A5-0D92-4784-B86C-2AE52DCB9734}" sibTransId="{F7D49FF0-DE88-457B-A3F8-3F49C6EA0BF1}"/>
    <dgm:cxn modelId="{9EA91096-9749-4006-9E9D-4EE7494D6042}" type="presOf" srcId="{B2FCA1D2-52DD-4451-B777-A2FDC618E9CF}" destId="{B2B4A137-E659-45D0-A8AD-8B572C3591A5}" srcOrd="0" destOrd="0" presId="urn:microsoft.com/office/officeart/2005/8/layout/vList2"/>
    <dgm:cxn modelId="{2906D39B-2328-4C8C-A21B-E20EA9B4A7CA}" type="presOf" srcId="{BE006D95-F93A-48A3-B38B-A5D4B4E600D9}" destId="{AB8A56D4-7C35-49BF-85D1-B26AAC9714AA}" srcOrd="0" destOrd="0" presId="urn:microsoft.com/office/officeart/2005/8/layout/vList2"/>
    <dgm:cxn modelId="{8C243572-E937-4233-96A2-626EBF27900D}" type="presOf" srcId="{A2E250C2-ADE9-4E38-8E8A-5214A037856A}" destId="{6D2ED777-78E5-491F-AF09-80A1BCC0E4DA}" srcOrd="0" destOrd="0" presId="urn:microsoft.com/office/officeart/2005/8/layout/vList2"/>
    <dgm:cxn modelId="{32119FB0-77C2-4D90-B985-1723A99CF672}" type="presOf" srcId="{2BC05D71-FE75-44D3-B1CC-38133C8B901C}" destId="{364675E4-2460-4BA7-89D7-AD95410FD69A}" srcOrd="0" destOrd="0" presId="urn:microsoft.com/office/officeart/2005/8/layout/vList2"/>
    <dgm:cxn modelId="{E7CD8E62-C87F-4396-ADD8-3EB752C945C3}" srcId="{A2E250C2-ADE9-4E38-8E8A-5214A037856A}" destId="{3E4C488C-DCAE-4A81-BDF4-957A25D29A87}" srcOrd="1" destOrd="0" parTransId="{0012B819-1CB6-4F0D-A02E-D5276DBD7365}" sibTransId="{BA5D0D0F-EE38-4473-B2BB-7DC02DEB018F}"/>
    <dgm:cxn modelId="{A09962AF-93A6-4645-9DAE-2DD68B97C68A}" srcId="{A2E250C2-ADE9-4E38-8E8A-5214A037856A}" destId="{B2FCA1D2-52DD-4451-B777-A2FDC618E9CF}" srcOrd="2" destOrd="0" parTransId="{EF298004-C568-4A4A-B709-5E496D8929E6}" sibTransId="{F06ACC80-56A4-47FC-B449-0D8A46409371}"/>
    <dgm:cxn modelId="{9C2F6D0D-2CD4-4BFF-AA88-FBAA2DBE31AB}" type="presOf" srcId="{215F85DC-07B9-4C61-9232-4EBA8AACF77B}" destId="{8DAF70A2-94B4-4DEC-A075-55CB13E2E1C8}" srcOrd="0" destOrd="0" presId="urn:microsoft.com/office/officeart/2005/8/layout/vList2"/>
    <dgm:cxn modelId="{9E97F0A4-4723-449E-844F-B2284A79378B}" srcId="{A2E250C2-ADE9-4E38-8E8A-5214A037856A}" destId="{BE006D95-F93A-48A3-B38B-A5D4B4E600D9}" srcOrd="3" destOrd="0" parTransId="{F7A7082C-D830-4A17-8084-05A8EC992D16}" sibTransId="{906702C6-84F9-4D8C-95CA-DDE56A8F0A69}"/>
    <dgm:cxn modelId="{06762DCA-004C-4965-B90D-30A040A4B14B}" type="presOf" srcId="{3E4C488C-DCAE-4A81-BDF4-957A25D29A87}" destId="{9C189340-8450-4B66-AB17-739A64D92D55}" srcOrd="0" destOrd="0" presId="urn:microsoft.com/office/officeart/2005/8/layout/vList2"/>
    <dgm:cxn modelId="{790923B4-80D3-41D0-87C1-AFFA7E815876}" type="presParOf" srcId="{6D2ED777-78E5-491F-AF09-80A1BCC0E4DA}" destId="{364675E4-2460-4BA7-89D7-AD95410FD69A}" srcOrd="0" destOrd="0" presId="urn:microsoft.com/office/officeart/2005/8/layout/vList2"/>
    <dgm:cxn modelId="{015B7E39-266D-4BDF-B820-1228795252D4}" type="presParOf" srcId="{6D2ED777-78E5-491F-AF09-80A1BCC0E4DA}" destId="{69A3E58B-EF34-4896-9C55-C5E8E47BA9C3}" srcOrd="1" destOrd="0" presId="urn:microsoft.com/office/officeart/2005/8/layout/vList2"/>
    <dgm:cxn modelId="{6B8E6591-7E72-41F1-8DA8-37EEDACDCE3C}" type="presParOf" srcId="{6D2ED777-78E5-491F-AF09-80A1BCC0E4DA}" destId="{9C189340-8450-4B66-AB17-739A64D92D55}" srcOrd="2" destOrd="0" presId="urn:microsoft.com/office/officeart/2005/8/layout/vList2"/>
    <dgm:cxn modelId="{EBEDAD7F-038A-49CB-885E-92C86D5C4FA5}" type="presParOf" srcId="{6D2ED777-78E5-491F-AF09-80A1BCC0E4DA}" destId="{705C3A78-A4E3-4AAC-87D7-D42683F82423}" srcOrd="3" destOrd="0" presId="urn:microsoft.com/office/officeart/2005/8/layout/vList2"/>
    <dgm:cxn modelId="{0AD69DE3-6D4B-4F98-A4B3-6F5E351F0179}" type="presParOf" srcId="{6D2ED777-78E5-491F-AF09-80A1BCC0E4DA}" destId="{B2B4A137-E659-45D0-A8AD-8B572C3591A5}" srcOrd="4" destOrd="0" presId="urn:microsoft.com/office/officeart/2005/8/layout/vList2"/>
    <dgm:cxn modelId="{1E8E4027-FB78-4CD3-8528-0F6F146F9E4A}" type="presParOf" srcId="{6D2ED777-78E5-491F-AF09-80A1BCC0E4DA}" destId="{2EEBE3EC-9BCD-4745-8121-9EE3AF5381E6}" srcOrd="5" destOrd="0" presId="urn:microsoft.com/office/officeart/2005/8/layout/vList2"/>
    <dgm:cxn modelId="{0D92813E-3D98-4F3B-9F77-4CB767570A47}" type="presParOf" srcId="{6D2ED777-78E5-491F-AF09-80A1BCC0E4DA}" destId="{AB8A56D4-7C35-49BF-85D1-B26AAC9714AA}" srcOrd="6" destOrd="0" presId="urn:microsoft.com/office/officeart/2005/8/layout/vList2"/>
    <dgm:cxn modelId="{E6F9FD89-6BA0-4A75-90B7-FBCC5F516C6E}" type="presParOf" srcId="{6D2ED777-78E5-491F-AF09-80A1BCC0E4DA}" destId="{60D3BA53-5FB9-45BD-B69D-A91531BEC601}" srcOrd="7" destOrd="0" presId="urn:microsoft.com/office/officeart/2005/8/layout/vList2"/>
    <dgm:cxn modelId="{3E98FD6A-98E2-4A07-B709-34A600A1E378}" type="presParOf" srcId="{6D2ED777-78E5-491F-AF09-80A1BCC0E4DA}" destId="{8DAF70A2-94B4-4DEC-A075-55CB13E2E1C8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D67D37-48F3-4473-B4E1-F1885B04F108}">
      <dsp:nvSpPr>
        <dsp:cNvPr id="0" name=""/>
        <dsp:cNvSpPr/>
      </dsp:nvSpPr>
      <dsp:spPr>
        <a:xfrm>
          <a:off x="2964" y="781891"/>
          <a:ext cx="2116764" cy="1344145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642B21-D72D-428D-BC7C-0ABF80767421}">
      <dsp:nvSpPr>
        <dsp:cNvPr id="0" name=""/>
        <dsp:cNvSpPr/>
      </dsp:nvSpPr>
      <dsp:spPr>
        <a:xfrm>
          <a:off x="238160" y="1005327"/>
          <a:ext cx="2116764" cy="1344145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500" kern="1200"/>
            <a:t>Sklapanje posla (mail)</a:t>
          </a:r>
          <a:endParaRPr lang="en-US" sz="2500" kern="1200"/>
        </a:p>
      </dsp:txBody>
      <dsp:txXfrm>
        <a:off x="277529" y="1044696"/>
        <a:ext cx="2038026" cy="1265407"/>
      </dsp:txXfrm>
    </dsp:sp>
    <dsp:sp modelId="{8E4C1D8D-C4B8-4C84-95C7-7525C12DD5D0}">
      <dsp:nvSpPr>
        <dsp:cNvPr id="0" name=""/>
        <dsp:cNvSpPr/>
      </dsp:nvSpPr>
      <dsp:spPr>
        <a:xfrm>
          <a:off x="2590121" y="781891"/>
          <a:ext cx="2116764" cy="1344145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F8742D-5CB6-4EC2-BF58-001E25E423C7}">
      <dsp:nvSpPr>
        <dsp:cNvPr id="0" name=""/>
        <dsp:cNvSpPr/>
      </dsp:nvSpPr>
      <dsp:spPr>
        <a:xfrm>
          <a:off x="2825317" y="1005327"/>
          <a:ext cx="2116764" cy="1344145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500" kern="1200"/>
            <a:t>Razgovor sa kupcima i skladištem</a:t>
          </a:r>
          <a:endParaRPr lang="en-US" sz="2500" kern="1200"/>
        </a:p>
      </dsp:txBody>
      <dsp:txXfrm>
        <a:off x="2864686" y="1044696"/>
        <a:ext cx="2038026" cy="1265407"/>
      </dsp:txXfrm>
    </dsp:sp>
    <dsp:sp modelId="{5F0505F2-FBFA-4665-BC0E-92956DA32055}">
      <dsp:nvSpPr>
        <dsp:cNvPr id="0" name=""/>
        <dsp:cNvSpPr/>
      </dsp:nvSpPr>
      <dsp:spPr>
        <a:xfrm>
          <a:off x="5177278" y="781891"/>
          <a:ext cx="2116764" cy="1344145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8D9815-20A4-4A55-B554-F165F3BE5BE6}">
      <dsp:nvSpPr>
        <dsp:cNvPr id="0" name=""/>
        <dsp:cNvSpPr/>
      </dsp:nvSpPr>
      <dsp:spPr>
        <a:xfrm>
          <a:off x="5412474" y="1005327"/>
          <a:ext cx="2116764" cy="1344145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500" kern="1200"/>
            <a:t>Realizacija posla pomoću programa</a:t>
          </a:r>
          <a:endParaRPr lang="en-US" sz="2500" kern="1200"/>
        </a:p>
      </dsp:txBody>
      <dsp:txXfrm>
        <a:off x="5451843" y="1044696"/>
        <a:ext cx="2038026" cy="1265407"/>
      </dsp:txXfrm>
    </dsp:sp>
    <dsp:sp modelId="{AD03BA25-A954-4329-9512-B081A042F1E6}">
      <dsp:nvSpPr>
        <dsp:cNvPr id="0" name=""/>
        <dsp:cNvSpPr/>
      </dsp:nvSpPr>
      <dsp:spPr>
        <a:xfrm>
          <a:off x="7764434" y="781891"/>
          <a:ext cx="2116764" cy="1344145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F772A6-5719-4FBA-B858-5D685D5CDDE2}">
      <dsp:nvSpPr>
        <dsp:cNvPr id="0" name=""/>
        <dsp:cNvSpPr/>
      </dsp:nvSpPr>
      <dsp:spPr>
        <a:xfrm>
          <a:off x="7999630" y="1005327"/>
          <a:ext cx="2116764" cy="1344145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500" kern="1200"/>
            <a:t>Vraćanje neispravne robe</a:t>
          </a:r>
          <a:endParaRPr lang="en-US" sz="2500" kern="1200"/>
        </a:p>
      </dsp:txBody>
      <dsp:txXfrm>
        <a:off x="8038999" y="1044696"/>
        <a:ext cx="2038026" cy="126540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EF1C23-FB11-4415-A47A-B605B1D9D034}">
      <dsp:nvSpPr>
        <dsp:cNvPr id="0" name=""/>
        <dsp:cNvSpPr/>
      </dsp:nvSpPr>
      <dsp:spPr>
        <a:xfrm>
          <a:off x="352" y="1166905"/>
          <a:ext cx="2238489" cy="145501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600" kern="1200"/>
            <a:t>Mentor: Felix </a:t>
          </a:r>
          <a:endParaRPr lang="en-US" sz="3600" kern="1200"/>
        </a:p>
      </dsp:txBody>
      <dsp:txXfrm>
        <a:off x="71380" y="1237933"/>
        <a:ext cx="2096433" cy="1312962"/>
      </dsp:txXfrm>
    </dsp:sp>
    <dsp:sp modelId="{82EF13D2-B802-4550-81B3-E3926B60C955}">
      <dsp:nvSpPr>
        <dsp:cNvPr id="0" name=""/>
        <dsp:cNvSpPr/>
      </dsp:nvSpPr>
      <dsp:spPr>
        <a:xfrm>
          <a:off x="1119597" y="660610"/>
          <a:ext cx="2467608" cy="2467608"/>
        </a:xfrm>
        <a:custGeom>
          <a:avLst/>
          <a:gdLst/>
          <a:ahLst/>
          <a:cxnLst/>
          <a:rect l="0" t="0" r="0" b="0"/>
          <a:pathLst>
            <a:path>
              <a:moveTo>
                <a:pt x="249189" y="490294"/>
              </a:moveTo>
              <a:arcTo wR="1233804" hR="1233804" stAng="13023448" swAng="6353103"/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63246B-0B38-42AC-829A-C1EBE87C6BEA}">
      <dsp:nvSpPr>
        <dsp:cNvPr id="0" name=""/>
        <dsp:cNvSpPr/>
      </dsp:nvSpPr>
      <dsp:spPr>
        <a:xfrm>
          <a:off x="2467961" y="1166905"/>
          <a:ext cx="2238489" cy="1455018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600" kern="1200"/>
            <a:t>Voditelj: Božidar</a:t>
          </a:r>
          <a:endParaRPr lang="en-US" sz="3600" kern="1200"/>
        </a:p>
      </dsp:txBody>
      <dsp:txXfrm>
        <a:off x="2538989" y="1237933"/>
        <a:ext cx="2096433" cy="1312962"/>
      </dsp:txXfrm>
    </dsp:sp>
    <dsp:sp modelId="{A239B3B6-16E4-4C1E-90AD-5C6DDBEA8FB0}">
      <dsp:nvSpPr>
        <dsp:cNvPr id="0" name=""/>
        <dsp:cNvSpPr/>
      </dsp:nvSpPr>
      <dsp:spPr>
        <a:xfrm>
          <a:off x="1119597" y="660610"/>
          <a:ext cx="2467608" cy="2467608"/>
        </a:xfrm>
        <a:custGeom>
          <a:avLst/>
          <a:gdLst/>
          <a:ahLst/>
          <a:cxnLst/>
          <a:rect l="0" t="0" r="0" b="0"/>
          <a:pathLst>
            <a:path>
              <a:moveTo>
                <a:pt x="2218419" y="1977314"/>
              </a:moveTo>
              <a:arcTo wR="1233804" hR="1233804" stAng="2223448" swAng="6353103"/>
            </a:path>
          </a:pathLst>
        </a:custGeom>
        <a:noFill/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4675E4-2460-4BA7-89D7-AD95410FD69A}">
      <dsp:nvSpPr>
        <dsp:cNvPr id="0" name=""/>
        <dsp:cNvSpPr/>
      </dsp:nvSpPr>
      <dsp:spPr>
        <a:xfrm>
          <a:off x="0" y="773870"/>
          <a:ext cx="6513603" cy="79150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300" kern="1200"/>
            <a:t>Printanje naloga</a:t>
          </a:r>
          <a:endParaRPr lang="en-US" sz="3300" kern="1200"/>
        </a:p>
      </dsp:txBody>
      <dsp:txXfrm>
        <a:off x="38638" y="812508"/>
        <a:ext cx="6436327" cy="714229"/>
      </dsp:txXfrm>
    </dsp:sp>
    <dsp:sp modelId="{9C189340-8450-4B66-AB17-739A64D92D55}">
      <dsp:nvSpPr>
        <dsp:cNvPr id="0" name=""/>
        <dsp:cNvSpPr/>
      </dsp:nvSpPr>
      <dsp:spPr>
        <a:xfrm>
          <a:off x="0" y="1660415"/>
          <a:ext cx="6513603" cy="791505"/>
        </a:xfrm>
        <a:prstGeom prst="roundRect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300" kern="1200"/>
            <a:t>Ponude vozacima</a:t>
          </a:r>
          <a:endParaRPr lang="en-US" sz="3300" kern="1200"/>
        </a:p>
      </dsp:txBody>
      <dsp:txXfrm>
        <a:off x="38638" y="1699053"/>
        <a:ext cx="6436327" cy="714229"/>
      </dsp:txXfrm>
    </dsp:sp>
    <dsp:sp modelId="{B2B4A137-E659-45D0-A8AD-8B572C3591A5}">
      <dsp:nvSpPr>
        <dsp:cNvPr id="0" name=""/>
        <dsp:cNvSpPr/>
      </dsp:nvSpPr>
      <dsp:spPr>
        <a:xfrm>
          <a:off x="0" y="2546960"/>
          <a:ext cx="6513603" cy="791505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300" kern="1200"/>
            <a:t>Odgovaranje na mailove</a:t>
          </a:r>
          <a:endParaRPr lang="en-US" sz="3300" kern="1200"/>
        </a:p>
      </dsp:txBody>
      <dsp:txXfrm>
        <a:off x="38638" y="2585598"/>
        <a:ext cx="6436327" cy="714229"/>
      </dsp:txXfrm>
    </dsp:sp>
    <dsp:sp modelId="{AB8A56D4-7C35-49BF-85D1-B26AAC9714AA}">
      <dsp:nvSpPr>
        <dsp:cNvPr id="0" name=""/>
        <dsp:cNvSpPr/>
      </dsp:nvSpPr>
      <dsp:spPr>
        <a:xfrm>
          <a:off x="0" y="3433505"/>
          <a:ext cx="6513603" cy="791505"/>
        </a:xfrm>
        <a:prstGeom prst="roundRect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300" kern="1200"/>
            <a:t>Uvođenje brojeva naloga u program</a:t>
          </a:r>
          <a:endParaRPr lang="en-US" sz="3300" kern="1200"/>
        </a:p>
      </dsp:txBody>
      <dsp:txXfrm>
        <a:off x="38638" y="3472143"/>
        <a:ext cx="6436327" cy="714229"/>
      </dsp:txXfrm>
    </dsp:sp>
    <dsp:sp modelId="{8DAF70A2-94B4-4DEC-A075-55CB13E2E1C8}">
      <dsp:nvSpPr>
        <dsp:cNvPr id="0" name=""/>
        <dsp:cNvSpPr/>
      </dsp:nvSpPr>
      <dsp:spPr>
        <a:xfrm>
          <a:off x="0" y="4320050"/>
          <a:ext cx="6513603" cy="791505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300" kern="1200"/>
            <a:t>Provjera ispravnosti robe</a:t>
          </a:r>
          <a:endParaRPr lang="en-US" sz="3300" kern="1200"/>
        </a:p>
      </dsp:txBody>
      <dsp:txXfrm>
        <a:off x="38638" y="4358688"/>
        <a:ext cx="6436327" cy="7142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323A2-37AC-4E58-BE4E-D98433C3EB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154FA2-5E25-4EE9-901D-DD0E4D9BB2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7E0128-9A78-45DF-8AF5-AE5EDCC1B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F6B0A-FAEC-4DE1-8D61-FF352D5B9A14}" type="datetimeFigureOut">
              <a:rPr lang="hr-HR" smtClean="0"/>
              <a:t>27.4.2020.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0854BB-92FB-4D05-8E6C-DE2BB43A4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D6E225-5AB5-4FE0-AB22-4DDC08E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82755-B827-426F-9822-0B8989D6DAD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91503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99E06-FE04-421C-B020-B70EE12A1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A7C8DD-20F5-47F1-BC25-0CF90EE1B3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3D1AD6-12C0-4509-89EC-EE70342E5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F6B0A-FAEC-4DE1-8D61-FF352D5B9A14}" type="datetimeFigureOut">
              <a:rPr lang="hr-HR" smtClean="0"/>
              <a:t>27.4.2020.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698E13-4656-4723-A21D-83F4F34A1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B08A6C-AF9E-40F1-BFC1-AF21FADA1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82755-B827-426F-9822-0B8989D6DAD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9453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DA6EA1D-6E9F-4B24-8216-6DCC3DF2A6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DD4FA8-103D-4503-A56D-182EFB0B79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FC5767-8A06-49BA-B88C-5509AE9DD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F6B0A-FAEC-4DE1-8D61-FF352D5B9A14}" type="datetimeFigureOut">
              <a:rPr lang="hr-HR" smtClean="0"/>
              <a:t>27.4.2020.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D96E8A-2347-46E9-9A03-59B80CCD1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CB5ED-FADE-4050-9C38-F1AA57BBE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82755-B827-426F-9822-0B8989D6DAD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33523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4946E-092A-4CB1-9A4D-318162969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1D74C-908F-4602-8BAA-CC0D25509F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A418C7-2EEB-4C1E-88FA-5F2C077DD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F6B0A-FAEC-4DE1-8D61-FF352D5B9A14}" type="datetimeFigureOut">
              <a:rPr lang="hr-HR" smtClean="0"/>
              <a:t>27.4.2020.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471546-38EB-4230-AF22-5D85B30BD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F9928-EA03-4C63-BBCC-90CF3F612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82755-B827-426F-9822-0B8989D6DAD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35642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80538-C315-4B12-B67D-6F5E8AB2F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5D5830-BDD1-4003-B7A0-5464025FE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3C5DB6-9578-4DD5-8A4A-F872C15AA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F6B0A-FAEC-4DE1-8D61-FF352D5B9A14}" type="datetimeFigureOut">
              <a:rPr lang="hr-HR" smtClean="0"/>
              <a:t>27.4.2020.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153CC3-BB69-4E80-AB67-9859858AD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3633BC-D44C-470B-92B4-01A2AE971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82755-B827-426F-9822-0B8989D6DAD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13321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66289-AFAA-4D00-B0BA-CD9FA530F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1D4992-3F53-4B79-8A1A-39978A4647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56C134-9E49-49A3-9AB6-01FE802D23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9D08DB-E4CE-4551-A8A9-454D04A0B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F6B0A-FAEC-4DE1-8D61-FF352D5B9A14}" type="datetimeFigureOut">
              <a:rPr lang="hr-HR" smtClean="0"/>
              <a:t>27.4.2020.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C1A35F-84E1-4F7B-818E-A13895CB9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CA7F48-A437-4630-9D15-7193771A1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82755-B827-426F-9822-0B8989D6DAD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12687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F289E-0AD9-4438-860E-861A973AA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1F13B9-0033-4BF5-8007-8B402AED34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75A8B2-87D4-4BF2-8DE2-FB61455800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9CEF45-5AFB-4462-A182-A0CC9AE9CB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EE23DF-AC33-4390-A0C3-3D75CD43B8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48A20E-56E9-4856-9BEE-2AA04D8CF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F6B0A-FAEC-4DE1-8D61-FF352D5B9A14}" type="datetimeFigureOut">
              <a:rPr lang="hr-HR" smtClean="0"/>
              <a:t>27.4.2020.</a:t>
            </a:fld>
            <a:endParaRPr lang="hr-H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2487F8-FD6A-4ADE-9ED5-6E7E7C088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9ED83E-09BC-408F-86AF-36C61247A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82755-B827-426F-9822-0B8989D6DAD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77106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F9996-1F75-46BB-8F78-8A5983F8B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4066C9-09D9-48EF-941D-316A1F18B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F6B0A-FAEC-4DE1-8D61-FF352D5B9A14}" type="datetimeFigureOut">
              <a:rPr lang="hr-HR" smtClean="0"/>
              <a:t>27.4.2020.</a:t>
            </a:fld>
            <a:endParaRPr lang="hr-H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6CDFE1-6C97-4C6A-8AB2-650FEF92D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1CA605-88A0-4815-A8C1-60ED9DAC0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82755-B827-426F-9822-0B8989D6DAD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48380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426B70-CB3A-4D04-A6D6-321504CA4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F6B0A-FAEC-4DE1-8D61-FF352D5B9A14}" type="datetimeFigureOut">
              <a:rPr lang="hr-HR" smtClean="0"/>
              <a:t>27.4.2020.</a:t>
            </a:fld>
            <a:endParaRPr lang="hr-H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A908C6-5855-475C-86FD-D8F77C52F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3BECAE-4FD0-492C-B98F-6D19E857C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82755-B827-426F-9822-0B8989D6DAD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47307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DBB26-B70D-4DF9-AE55-2DF4FC8C0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BEB819-A783-4FB0-9616-31446D4DA9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8F100B-29F3-4438-A612-F06406F3E0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70D1E-BD2F-4893-9E40-C811FA201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F6B0A-FAEC-4DE1-8D61-FF352D5B9A14}" type="datetimeFigureOut">
              <a:rPr lang="hr-HR" smtClean="0"/>
              <a:t>27.4.2020.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7D9949-F430-49B3-926A-0149C9505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3DACBF-D3E8-4203-9B73-4C909898C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82755-B827-426F-9822-0B8989D6DAD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59077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41C92-D474-4E87-AF2B-8C6340D7E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210C01-2D8D-4588-9CFC-FE7BDC1049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C3DBAB-5086-4F6A-879F-401F44CBE5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BAF3CF-06DE-4873-81BF-7C9E61808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F6B0A-FAEC-4DE1-8D61-FF352D5B9A14}" type="datetimeFigureOut">
              <a:rPr lang="hr-HR" smtClean="0"/>
              <a:t>27.4.2020.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6068C8-D70E-400D-B369-28C8ADBF7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F185AB-4C6A-40D0-A310-6503AC1BA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82755-B827-426F-9822-0B8989D6DAD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08892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DC304E-2D7B-4F64-9CC2-3C36C9574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5B197E-F5A8-4C2D-BD5A-2B49225AC7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C4B48C-105D-4821-94BA-F03C30A482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8F6B0A-FAEC-4DE1-8D61-FF352D5B9A14}" type="datetimeFigureOut">
              <a:rPr lang="hr-HR" smtClean="0"/>
              <a:t>27.4.2020.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6B4135-9924-4752-B7F9-2091EC67A7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099170-7729-4702-A8C2-B729C689FC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882755-B827-426F-9822-0B8989D6DAD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75640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10" Type="http://schemas.openxmlformats.org/officeDocument/2006/relationships/image" Target="../media/image60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5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443055-9955-4D4E-9E07-0E887193F6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5882" y="4267832"/>
            <a:ext cx="4805996" cy="1401448"/>
          </a:xfrm>
        </p:spPr>
        <p:txBody>
          <a:bodyPr anchor="t">
            <a:normAutofit/>
          </a:bodyPr>
          <a:lstStyle/>
          <a:p>
            <a:pPr algn="l"/>
            <a:r>
              <a:rPr lang="hr-HR" sz="4400" dirty="0">
                <a:solidFill>
                  <a:srgbClr val="000000"/>
                </a:solidFill>
              </a:rPr>
              <a:t>LEIPZIG </a:t>
            </a:r>
            <a:br>
              <a:rPr lang="hr-HR" sz="4400" dirty="0">
                <a:solidFill>
                  <a:srgbClr val="000000"/>
                </a:solidFill>
              </a:rPr>
            </a:br>
            <a:r>
              <a:rPr lang="hr-HR" sz="4400" dirty="0">
                <a:solidFill>
                  <a:srgbClr val="000000"/>
                </a:solidFill>
              </a:rPr>
              <a:t>(Njemačka)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3DE55C-CEF3-4E56-846C-449BDF521D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6186" y="3428999"/>
            <a:ext cx="4805691" cy="838831"/>
          </a:xfrm>
        </p:spPr>
        <p:txBody>
          <a:bodyPr anchor="b">
            <a:normAutofit/>
          </a:bodyPr>
          <a:lstStyle/>
          <a:p>
            <a:pPr algn="l"/>
            <a:endParaRPr lang="hr-HR" sz="1800" dirty="0">
              <a:solidFill>
                <a:srgbClr val="000000"/>
              </a:solidFill>
            </a:endParaRPr>
          </a:p>
        </p:txBody>
      </p:sp>
      <p:sp>
        <p:nvSpPr>
          <p:cNvPr id="15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3D39A2-5D18-4C6C-B8EC-FCFDB07D89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22271" r="12555" b="1"/>
          <a:stretch/>
        </p:blipFill>
        <p:spPr>
          <a:xfrm>
            <a:off x="1" y="770037"/>
            <a:ext cx="5298683" cy="6097438"/>
          </a:xfrm>
          <a:custGeom>
            <a:avLst/>
            <a:gdLst>
              <a:gd name="connsiteX0" fmla="*/ 2178155 w 5298683"/>
              <a:gd name="connsiteY0" fmla="*/ 0 h 6097438"/>
              <a:gd name="connsiteX1" fmla="*/ 5298683 w 5298683"/>
              <a:gd name="connsiteY1" fmla="*/ 3120527 h 6097438"/>
              <a:gd name="connsiteX2" fmla="*/ 3392805 w 5298683"/>
              <a:gd name="connsiteY2" fmla="*/ 5995828 h 6097438"/>
              <a:gd name="connsiteX3" fmla="*/ 3115184 w 5298683"/>
              <a:gd name="connsiteY3" fmla="*/ 6097438 h 6097438"/>
              <a:gd name="connsiteX4" fmla="*/ 1241127 w 5298683"/>
              <a:gd name="connsiteY4" fmla="*/ 6097438 h 6097438"/>
              <a:gd name="connsiteX5" fmla="*/ 963506 w 5298683"/>
              <a:gd name="connsiteY5" fmla="*/ 5995828 h 6097438"/>
              <a:gd name="connsiteX6" fmla="*/ 193210 w 5298683"/>
              <a:gd name="connsiteY6" fmla="*/ 5528477 h 6097438"/>
              <a:gd name="connsiteX7" fmla="*/ 0 w 5298683"/>
              <a:gd name="connsiteY7" fmla="*/ 5352876 h 6097438"/>
              <a:gd name="connsiteX8" fmla="*/ 0 w 5298683"/>
              <a:gd name="connsiteY8" fmla="*/ 888178 h 6097438"/>
              <a:gd name="connsiteX9" fmla="*/ 193210 w 5298683"/>
              <a:gd name="connsiteY9" fmla="*/ 712577 h 6097438"/>
              <a:gd name="connsiteX10" fmla="*/ 2178155 w 5298683"/>
              <a:gd name="connsiteY10" fmla="*/ 0 h 609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723831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795A4CF-CB53-43E3-ACAD-AD0CDA6DBF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385" r="-1" b="-1"/>
          <a:stretch/>
        </p:blipFill>
        <p:spPr>
          <a:xfrm>
            <a:off x="6185051" y="10"/>
            <a:ext cx="5997632" cy="6857990"/>
          </a:xfrm>
          <a:custGeom>
            <a:avLst/>
            <a:gdLst/>
            <a:ahLst/>
            <a:cxnLst/>
            <a:rect l="l" t="t" r="r" b="b"/>
            <a:pathLst>
              <a:path w="5997632" h="6858000">
                <a:moveTo>
                  <a:pt x="0" y="0"/>
                </a:moveTo>
                <a:lnTo>
                  <a:pt x="5997632" y="0"/>
                </a:lnTo>
                <a:lnTo>
                  <a:pt x="5997632" y="6858000"/>
                </a:lnTo>
                <a:lnTo>
                  <a:pt x="3178693" y="6858000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30F141-D4B7-4073-A204-373822D388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"/>
          <a:stretch/>
        </p:blipFill>
        <p:spPr>
          <a:xfrm>
            <a:off x="-1" y="10"/>
            <a:ext cx="9141744" cy="6857990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7FEB674-D811-4FFE-A878-29D0C0ED18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73847"/>
            <a:ext cx="6434783" cy="3310306"/>
          </a:xfrm>
          <a:custGeom>
            <a:avLst/>
            <a:gdLst>
              <a:gd name="connsiteX0" fmla="*/ 0 w 6434783"/>
              <a:gd name="connsiteY0" fmla="*/ 0 h 3310306"/>
              <a:gd name="connsiteX1" fmla="*/ 3829872 w 6434783"/>
              <a:gd name="connsiteY1" fmla="*/ 0 h 3310306"/>
              <a:gd name="connsiteX2" fmla="*/ 4896100 w 6434783"/>
              <a:gd name="connsiteY2" fmla="*/ 0 h 3310306"/>
              <a:gd name="connsiteX3" fmla="*/ 4901677 w 6434783"/>
              <a:gd name="connsiteY3" fmla="*/ 0 h 3310306"/>
              <a:gd name="connsiteX4" fmla="*/ 6434783 w 6434783"/>
              <a:gd name="connsiteY4" fmla="*/ 3310306 h 3310306"/>
              <a:gd name="connsiteX5" fmla="*/ 0 w 6434783"/>
              <a:gd name="connsiteY5" fmla="*/ 3310306 h 3310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34783" h="3310306">
                <a:moveTo>
                  <a:pt x="0" y="0"/>
                </a:moveTo>
                <a:lnTo>
                  <a:pt x="3829872" y="0"/>
                </a:lnTo>
                <a:lnTo>
                  <a:pt x="4896100" y="0"/>
                </a:lnTo>
                <a:lnTo>
                  <a:pt x="4901677" y="0"/>
                </a:lnTo>
                <a:lnTo>
                  <a:pt x="6434783" y="3310306"/>
                </a:lnTo>
                <a:lnTo>
                  <a:pt x="0" y="3310306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EA6C18-424A-4E50-A386-7662F8A54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4" y="2166721"/>
            <a:ext cx="3886199" cy="915035"/>
          </a:xfrm>
        </p:spPr>
        <p:txBody>
          <a:bodyPr>
            <a:normAutofit/>
          </a:bodyPr>
          <a:lstStyle/>
          <a:p>
            <a:r>
              <a:rPr lang="hr-HR" sz="3600"/>
              <a:t>Škola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66A73C-BA11-46C4-89E0-C12DCD656B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4" y="3081756"/>
            <a:ext cx="4620544" cy="1775994"/>
          </a:xfrm>
        </p:spPr>
        <p:txBody>
          <a:bodyPr>
            <a:normAutofit/>
          </a:bodyPr>
          <a:lstStyle/>
          <a:p>
            <a:r>
              <a:rPr lang="hr-HR" sz="1800"/>
              <a:t>Berufliches Gymnasium Leipzig</a:t>
            </a:r>
          </a:p>
          <a:p>
            <a:r>
              <a:rPr lang="hr-HR" sz="1800"/>
              <a:t>Prof. Anne Bürger</a:t>
            </a:r>
          </a:p>
        </p:txBody>
      </p:sp>
    </p:spTree>
    <p:extLst>
      <p:ext uri="{BB962C8B-B14F-4D97-AF65-F5344CB8AC3E}">
        <p14:creationId xmlns:p14="http://schemas.microsoft.com/office/powerpoint/2010/main" val="19163611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7B924D-10CE-449D-89AA-902ED65C16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662" b="15338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5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73FA92-D711-435E-8DF3-38985F4B3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hr-HR" sz="3600"/>
              <a:t>Kühne+Nagel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0CC86A-0FA5-49F8-98C6-DA956EC678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/>
          </a:bodyPr>
          <a:lstStyle/>
          <a:p>
            <a:r>
              <a:rPr lang="hr-HR" sz="1800"/>
              <a:t>Mentorica: Sabine Schissell</a:t>
            </a:r>
          </a:p>
          <a:p>
            <a:r>
              <a:rPr lang="hr-HR" sz="1800"/>
              <a:t>Radnici: Yorck Stepperfenne, Vincent Kludge</a:t>
            </a:r>
          </a:p>
          <a:p>
            <a:r>
              <a:rPr lang="hr-HR" sz="1800"/>
              <a:t>Nacionalni i internacionalni prijevoz robe</a:t>
            </a:r>
          </a:p>
          <a:p>
            <a:r>
              <a:rPr lang="hr-HR" sz="1800"/>
              <a:t>Opskrbljivanje svijetski poznatih trgovina robom </a:t>
            </a:r>
          </a:p>
          <a:p>
            <a:pPr marL="0" indent="0">
              <a:buNone/>
            </a:pPr>
            <a:r>
              <a:rPr lang="hr-HR" sz="1800"/>
              <a:t>(Kaufland, Rosmann, Lidl..)</a:t>
            </a:r>
          </a:p>
        </p:txBody>
      </p:sp>
    </p:spTree>
    <p:extLst>
      <p:ext uri="{BB962C8B-B14F-4D97-AF65-F5344CB8AC3E}">
        <p14:creationId xmlns:p14="http://schemas.microsoft.com/office/powerpoint/2010/main" val="10114430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5"/>
              </a:gs>
              <a:gs pos="25000">
                <a:schemeClr val="accent5"/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2DD2BC0-6F29-4B4F-8D61-2DCF6D2E8E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C7336F-6498-44E5-A504-E72FBE41F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hr-HR" sz="4000">
                <a:solidFill>
                  <a:srgbClr val="FFFFFF"/>
                </a:solidFill>
              </a:rPr>
              <a:t>Rad</a:t>
            </a:r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AE9302B2-13FF-454A-A1FE-A6E79A02106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73925615"/>
              </p:ext>
            </p:extLst>
          </p:nvPr>
        </p:nvGraphicFramePr>
        <p:xfrm>
          <a:off x="1036320" y="2899956"/>
          <a:ext cx="10119360" cy="31313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099557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345E2-C966-4CDD-B0A1-F849291EB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hr-HR" dirty="0"/>
              <a:t>Zaštitna oprema</a:t>
            </a: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7C3A99-5645-45E5-8423-112E237401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120113" cy="3462228"/>
          </a:xfrm>
        </p:spPr>
        <p:txBody>
          <a:bodyPr>
            <a:normAutofit/>
          </a:bodyPr>
          <a:lstStyle/>
          <a:p>
            <a:r>
              <a:rPr lang="hr-HR" sz="1800"/>
              <a:t>Obilazak firme Kühne+Nagel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0A550B04-008E-4EAB-AA74-77F57591E5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5" r="-1" b="9408"/>
          <a:stretch/>
        </p:blipFill>
        <p:spPr bwMode="auto">
          <a:xfrm>
            <a:off x="5878849" y="10"/>
            <a:ext cx="6313150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539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8FC8E074-864E-485B-B0F6-0BB0E4D6EB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3" b="8547"/>
          <a:stretch/>
        </p:blipFill>
        <p:spPr bwMode="auto">
          <a:xfrm>
            <a:off x="3125968" y="2527222"/>
            <a:ext cx="3316388" cy="3316386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A2793EC5-E757-42B3-B1B5-825C89A082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34" r="-1" b="45245"/>
          <a:stretch/>
        </p:blipFill>
        <p:spPr bwMode="auto">
          <a:xfrm>
            <a:off x="1" y="1"/>
            <a:ext cx="4443799" cy="3776782"/>
          </a:xfrm>
          <a:custGeom>
            <a:avLst/>
            <a:gdLst/>
            <a:ahLst/>
            <a:cxnLst/>
            <a:rect l="l" t="t" r="r" b="b"/>
            <a:pathLst>
              <a:path w="4443799" h="3776782">
                <a:moveTo>
                  <a:pt x="0" y="0"/>
                </a:moveTo>
                <a:lnTo>
                  <a:pt x="4164578" y="0"/>
                </a:lnTo>
                <a:lnTo>
                  <a:pt x="4238884" y="154250"/>
                </a:lnTo>
                <a:cubicBezTo>
                  <a:pt x="4370833" y="466214"/>
                  <a:pt x="4443799" y="809200"/>
                  <a:pt x="4443799" y="1169228"/>
                </a:cubicBezTo>
                <a:cubicBezTo>
                  <a:pt x="4443799" y="2609341"/>
                  <a:pt x="3276357" y="3776782"/>
                  <a:pt x="1836244" y="3776782"/>
                </a:cubicBezTo>
                <a:cubicBezTo>
                  <a:pt x="1206195" y="3776782"/>
                  <a:pt x="628337" y="3553326"/>
                  <a:pt x="177598" y="3181344"/>
                </a:cubicBezTo>
                <a:lnTo>
                  <a:pt x="0" y="3019932"/>
                </a:ln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D28858AA-10B1-4D25-94C0-351ABE4642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" r="9845"/>
          <a:stretch/>
        </p:blipFill>
        <p:spPr bwMode="auto">
          <a:xfrm>
            <a:off x="20" y="3917273"/>
            <a:ext cx="3440566" cy="2950205"/>
          </a:xfrm>
          <a:custGeom>
            <a:avLst/>
            <a:gdLst/>
            <a:ahLst/>
            <a:cxnLst/>
            <a:rect l="l" t="t" r="r" b="b"/>
            <a:pathLst>
              <a:path w="3440586" h="2950205">
                <a:moveTo>
                  <a:pt x="1539166" y="0"/>
                </a:moveTo>
                <a:cubicBezTo>
                  <a:pt x="2589292" y="0"/>
                  <a:pt x="3440586" y="851294"/>
                  <a:pt x="3440586" y="1901419"/>
                </a:cubicBezTo>
                <a:cubicBezTo>
                  <a:pt x="3440586" y="2229583"/>
                  <a:pt x="3357452" y="2538330"/>
                  <a:pt x="3211095" y="2807749"/>
                </a:cubicBezTo>
                <a:lnTo>
                  <a:pt x="3124550" y="2950205"/>
                </a:lnTo>
                <a:lnTo>
                  <a:pt x="0" y="2950205"/>
                </a:lnTo>
                <a:lnTo>
                  <a:pt x="0" y="788141"/>
                </a:lnTo>
                <a:lnTo>
                  <a:pt x="71938" y="691940"/>
                </a:lnTo>
                <a:cubicBezTo>
                  <a:pt x="420687" y="269355"/>
                  <a:pt x="948471" y="0"/>
                  <a:pt x="1539166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DD257392-088E-4D55-B128-FFD59A895D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7DC571-C3E4-44AC-A5CB-6D38E3148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8267" y="802955"/>
            <a:ext cx="4333814" cy="1454051"/>
          </a:xfrm>
        </p:spPr>
        <p:txBody>
          <a:bodyPr>
            <a:normAutofit/>
          </a:bodyPr>
          <a:lstStyle/>
          <a:p>
            <a:r>
              <a:rPr lang="hr-HR" sz="3600">
                <a:solidFill>
                  <a:srgbClr val="000000"/>
                </a:solidFill>
              </a:rPr>
              <a:t>Rad u uredu i u skladištu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D88EDB-7690-46A3-B6AF-002AA04FD2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4684" y="2421682"/>
            <a:ext cx="4333468" cy="3639289"/>
          </a:xfrm>
        </p:spPr>
        <p:txBody>
          <a:bodyPr anchor="ctr">
            <a:normAutofit/>
          </a:bodyPr>
          <a:lstStyle/>
          <a:p>
            <a:endParaRPr lang="hr-HR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696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DEE5C6BA-FE2A-4C38-8D88-E70C06E54F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08905" y="3726"/>
            <a:ext cx="648309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53E66F28-0926-4CFB-BDAB-646CAB184C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3E256-B4FC-46C7-B9D4-267F3A4FA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304" y="2251544"/>
            <a:ext cx="4977976" cy="1454051"/>
          </a:xfrm>
        </p:spPr>
        <p:txBody>
          <a:bodyPr>
            <a:normAutofit/>
          </a:bodyPr>
          <a:lstStyle/>
          <a:p>
            <a:r>
              <a:rPr lang="hr-HR" dirty="0">
                <a:solidFill>
                  <a:srgbClr val="000000"/>
                </a:solidFill>
              </a:rPr>
              <a:t>Rad u uredu</a:t>
            </a:r>
          </a:p>
        </p:txBody>
      </p:sp>
      <p:sp>
        <p:nvSpPr>
          <p:cNvPr id="77" name="Freeform 60">
            <a:extLst>
              <a:ext uri="{FF2B5EF4-FFF2-40B4-BE49-F238E27FC236}">
                <a16:creationId xmlns:a16="http://schemas.microsoft.com/office/drawing/2014/main" id="{DE9FA85F-F0FB-4952-A05F-04CC67B18EE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3099" y="1"/>
            <a:ext cx="3960192" cy="2251543"/>
          </a:xfrm>
          <a:custGeom>
            <a:avLst/>
            <a:gdLst>
              <a:gd name="connsiteX0" fmla="*/ 20753 w 3960192"/>
              <a:gd name="connsiteY0" fmla="*/ 0 h 2251543"/>
              <a:gd name="connsiteX1" fmla="*/ 3939439 w 3960192"/>
              <a:gd name="connsiteY1" fmla="*/ 0 h 2251543"/>
              <a:gd name="connsiteX2" fmla="*/ 3949969 w 3960192"/>
              <a:gd name="connsiteY2" fmla="*/ 68994 h 2251543"/>
              <a:gd name="connsiteX3" fmla="*/ 3960192 w 3960192"/>
              <a:gd name="connsiteY3" fmla="*/ 271447 h 2251543"/>
              <a:gd name="connsiteX4" fmla="*/ 1980096 w 3960192"/>
              <a:gd name="connsiteY4" fmla="*/ 2251543 h 2251543"/>
              <a:gd name="connsiteX5" fmla="*/ 0 w 3960192"/>
              <a:gd name="connsiteY5" fmla="*/ 271447 h 2251543"/>
              <a:gd name="connsiteX6" fmla="*/ 10223 w 3960192"/>
              <a:gd name="connsiteY6" fmla="*/ 68994 h 2251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0192" h="2251543">
                <a:moveTo>
                  <a:pt x="20753" y="0"/>
                </a:moveTo>
                <a:lnTo>
                  <a:pt x="3939439" y="0"/>
                </a:lnTo>
                <a:lnTo>
                  <a:pt x="3949969" y="68994"/>
                </a:lnTo>
                <a:cubicBezTo>
                  <a:pt x="3956729" y="135559"/>
                  <a:pt x="3960192" y="203099"/>
                  <a:pt x="3960192" y="271447"/>
                </a:cubicBezTo>
                <a:cubicBezTo>
                  <a:pt x="3960192" y="1365024"/>
                  <a:pt x="3073673" y="2251543"/>
                  <a:pt x="1980096" y="2251543"/>
                </a:cubicBezTo>
                <a:cubicBezTo>
                  <a:pt x="886519" y="2251543"/>
                  <a:pt x="0" y="1365024"/>
                  <a:pt x="0" y="271447"/>
                </a:cubicBezTo>
                <a:cubicBezTo>
                  <a:pt x="0" y="203099"/>
                  <a:pt x="3463" y="135559"/>
                  <a:pt x="10223" y="68994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C24461D0-DAF5-4277-8F82-63DFD51971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82" r="2" b="42791"/>
          <a:stretch/>
        </p:blipFill>
        <p:spPr bwMode="auto">
          <a:xfrm>
            <a:off x="6632714" y="1"/>
            <a:ext cx="3674754" cy="2106932"/>
          </a:xfrm>
          <a:custGeom>
            <a:avLst/>
            <a:gdLst/>
            <a:ahLst/>
            <a:cxnLst/>
            <a:rect l="l" t="t" r="r" b="b"/>
            <a:pathLst>
              <a:path w="3674754" h="2106932">
                <a:moveTo>
                  <a:pt x="21954" y="0"/>
                </a:moveTo>
                <a:lnTo>
                  <a:pt x="3652800" y="0"/>
                </a:lnTo>
                <a:lnTo>
                  <a:pt x="3665268" y="81694"/>
                </a:lnTo>
                <a:cubicBezTo>
                  <a:pt x="3671541" y="143461"/>
                  <a:pt x="3674754" y="206133"/>
                  <a:pt x="3674754" y="269555"/>
                </a:cubicBezTo>
                <a:cubicBezTo>
                  <a:pt x="3674754" y="1284311"/>
                  <a:pt x="2852132" y="2106932"/>
                  <a:pt x="1837377" y="2106932"/>
                </a:cubicBezTo>
                <a:cubicBezTo>
                  <a:pt x="822622" y="2106932"/>
                  <a:pt x="0" y="1284311"/>
                  <a:pt x="0" y="269555"/>
                </a:cubicBezTo>
                <a:cubicBezTo>
                  <a:pt x="0" y="206133"/>
                  <a:pt x="3214" y="143461"/>
                  <a:pt x="9486" y="81694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E85688-FAFF-43F0-9EE2-F942852D5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421682"/>
            <a:ext cx="4977578" cy="3639289"/>
          </a:xfrm>
        </p:spPr>
        <p:txBody>
          <a:bodyPr anchor="ctr">
            <a:normAutofit/>
          </a:bodyPr>
          <a:lstStyle/>
          <a:p>
            <a:endParaRPr lang="hr-HR" sz="2000">
              <a:solidFill>
                <a:srgbClr val="000000"/>
              </a:solidFill>
            </a:endParaRPr>
          </a:p>
        </p:txBody>
      </p:sp>
      <p:sp>
        <p:nvSpPr>
          <p:cNvPr id="79" name="Freeform 68">
            <a:extLst>
              <a:ext uri="{FF2B5EF4-FFF2-40B4-BE49-F238E27FC236}">
                <a16:creationId xmlns:a16="http://schemas.microsoft.com/office/drawing/2014/main" id="{FEBD362A-CC27-47D9-8FC3-A5E91BA076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35296" y="2922177"/>
            <a:ext cx="4956705" cy="3945299"/>
          </a:xfrm>
          <a:custGeom>
            <a:avLst/>
            <a:gdLst>
              <a:gd name="connsiteX0" fmla="*/ 2718646 w 4956705"/>
              <a:gd name="connsiteY0" fmla="*/ 0 h 3945299"/>
              <a:gd name="connsiteX1" fmla="*/ 4816486 w 4956705"/>
              <a:gd name="connsiteY1" fmla="*/ 989335 h 3945299"/>
              <a:gd name="connsiteX2" fmla="*/ 4956705 w 4956705"/>
              <a:gd name="connsiteY2" fmla="*/ 1176848 h 3945299"/>
              <a:gd name="connsiteX3" fmla="*/ 4956705 w 4956705"/>
              <a:gd name="connsiteY3" fmla="*/ 3945299 h 3945299"/>
              <a:gd name="connsiteX4" fmla="*/ 294783 w 4956705"/>
              <a:gd name="connsiteY4" fmla="*/ 3945299 h 3945299"/>
              <a:gd name="connsiteX5" fmla="*/ 213645 w 4956705"/>
              <a:gd name="connsiteY5" fmla="*/ 3776866 h 3945299"/>
              <a:gd name="connsiteX6" fmla="*/ 0 w 4956705"/>
              <a:gd name="connsiteY6" fmla="*/ 2718646 h 3945299"/>
              <a:gd name="connsiteX7" fmla="*/ 2718646 w 4956705"/>
              <a:gd name="connsiteY7" fmla="*/ 0 h 3945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56705" h="3945299">
                <a:moveTo>
                  <a:pt x="2718646" y="0"/>
                </a:moveTo>
                <a:cubicBezTo>
                  <a:pt x="3563221" y="0"/>
                  <a:pt x="4317846" y="385123"/>
                  <a:pt x="4816486" y="989335"/>
                </a:cubicBezTo>
                <a:lnTo>
                  <a:pt x="4956705" y="1176848"/>
                </a:lnTo>
                <a:lnTo>
                  <a:pt x="4956705" y="3945299"/>
                </a:lnTo>
                <a:lnTo>
                  <a:pt x="294783" y="3945299"/>
                </a:lnTo>
                <a:lnTo>
                  <a:pt x="213645" y="3776866"/>
                </a:lnTo>
                <a:cubicBezTo>
                  <a:pt x="76074" y="3451612"/>
                  <a:pt x="0" y="3094013"/>
                  <a:pt x="0" y="2718646"/>
                </a:cubicBezTo>
                <a:cubicBezTo>
                  <a:pt x="0" y="1217179"/>
                  <a:pt x="1217179" y="0"/>
                  <a:pt x="271864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44" name="Picture 4">
            <a:extLst>
              <a:ext uri="{FF2B5EF4-FFF2-40B4-BE49-F238E27FC236}">
                <a16:creationId xmlns:a16="http://schemas.microsoft.com/office/drawing/2014/main" id="{0A48AEE0-A8D4-4173-A912-D0F40E6E03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6" r="-3" b="36208"/>
          <a:stretch/>
        </p:blipFill>
        <p:spPr bwMode="auto">
          <a:xfrm>
            <a:off x="7399326" y="3086207"/>
            <a:ext cx="4792674" cy="3781268"/>
          </a:xfrm>
          <a:custGeom>
            <a:avLst/>
            <a:gdLst/>
            <a:ahLst/>
            <a:cxnLst/>
            <a:rect l="l" t="t" r="r" b="b"/>
            <a:pathLst>
              <a:path w="4792674" h="3781268">
                <a:moveTo>
                  <a:pt x="2554615" y="0"/>
                </a:moveTo>
                <a:cubicBezTo>
                  <a:pt x="3436412" y="0"/>
                  <a:pt x="4213859" y="446774"/>
                  <a:pt x="4672942" y="1126306"/>
                </a:cubicBezTo>
                <a:lnTo>
                  <a:pt x="4792674" y="1323391"/>
                </a:lnTo>
                <a:lnTo>
                  <a:pt x="4792674" y="3781268"/>
                </a:lnTo>
                <a:lnTo>
                  <a:pt x="313779" y="3781268"/>
                </a:lnTo>
                <a:lnTo>
                  <a:pt x="308328" y="3772297"/>
                </a:lnTo>
                <a:cubicBezTo>
                  <a:pt x="111694" y="3410325"/>
                  <a:pt x="0" y="2995514"/>
                  <a:pt x="0" y="2554615"/>
                </a:cubicBezTo>
                <a:cubicBezTo>
                  <a:pt x="0" y="1143740"/>
                  <a:pt x="1143740" y="0"/>
                  <a:pt x="2554615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24525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75FE29-EF64-479A-A6E7-817AA3B52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4051"/>
          </a:xfrm>
        </p:spPr>
        <p:txBody>
          <a:bodyPr>
            <a:normAutofit/>
          </a:bodyPr>
          <a:lstStyle/>
          <a:p>
            <a:r>
              <a:rPr lang="hr-HR">
                <a:solidFill>
                  <a:srgbClr val="000000"/>
                </a:solidFill>
              </a:rPr>
              <a:t>Odlazak na južni dio grada</a:t>
            </a:r>
          </a:p>
        </p:txBody>
      </p:sp>
      <p:sp>
        <p:nvSpPr>
          <p:cNvPr id="75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F60811A3-AE14-469B-9CDD-904368DEA1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2" r="-1" b="23102"/>
          <a:stretch/>
        </p:blipFill>
        <p:spPr bwMode="auto">
          <a:xfrm>
            <a:off x="20" y="907231"/>
            <a:ext cx="4838021" cy="5063738"/>
          </a:xfrm>
          <a:custGeom>
            <a:avLst/>
            <a:gdLst/>
            <a:ahLst/>
            <a:cxnLst/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A97198-A34E-4721-927E-53ECAF3BBE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2421682"/>
            <a:ext cx="4977578" cy="3639289"/>
          </a:xfrm>
        </p:spPr>
        <p:txBody>
          <a:bodyPr anchor="ctr">
            <a:normAutofit/>
          </a:bodyPr>
          <a:lstStyle/>
          <a:p>
            <a:r>
              <a:rPr lang="hr-HR" sz="2000">
                <a:solidFill>
                  <a:srgbClr val="000000"/>
                </a:solidFill>
              </a:rPr>
              <a:t>Predaja ugovora za klijente u upravu logistike i špedicije</a:t>
            </a:r>
            <a:endParaRPr lang="hr-HR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9741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70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85A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AC5A2F-24F2-4DFB-A6A7-6EC819109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Pozdravi i završetak stručne prakse</a:t>
            </a:r>
          </a:p>
        </p:txBody>
      </p:sp>
      <p:sp>
        <p:nvSpPr>
          <p:cNvPr id="12293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99A1183A-1EBF-4F42-BE33-9664BE70264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2" b="7987"/>
          <a:stretch/>
        </p:blipFill>
        <p:spPr bwMode="auto">
          <a:xfrm>
            <a:off x="976251" y="942538"/>
            <a:ext cx="7163222" cy="48083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05925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D95D63-FE63-48B0-BF85-7808F2CFD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hr-HR" sz="4000" dirty="0">
                <a:solidFill>
                  <a:srgbClr val="FFFFFF"/>
                </a:solidFill>
              </a:rPr>
              <a:t>World </a:t>
            </a:r>
            <a:r>
              <a:rPr lang="hr-HR" sz="4000" dirty="0" err="1">
                <a:solidFill>
                  <a:srgbClr val="FFFFFF"/>
                </a:solidFill>
              </a:rPr>
              <a:t>Courier</a:t>
            </a:r>
            <a:endParaRPr lang="hr-HR" sz="4000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D79655-2B87-4754-A6C9-CBB6A7A71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226" y="3092970"/>
            <a:ext cx="9833548" cy="2693976"/>
          </a:xfrm>
        </p:spPr>
        <p:txBody>
          <a:bodyPr>
            <a:normAutofit/>
          </a:bodyPr>
          <a:lstStyle/>
          <a:p>
            <a:r>
              <a:rPr lang="hr-HR" sz="2000" dirty="0">
                <a:solidFill>
                  <a:srgbClr val="000000"/>
                </a:solidFill>
              </a:rPr>
              <a:t>Transport farmaceutskih stvari</a:t>
            </a:r>
          </a:p>
          <a:p>
            <a:r>
              <a:rPr lang="hr-HR" sz="2000" dirty="0">
                <a:solidFill>
                  <a:srgbClr val="000000"/>
                </a:solidFill>
              </a:rPr>
              <a:t>Mentor: Rene </a:t>
            </a:r>
            <a:r>
              <a:rPr lang="hr-HR" sz="2000" dirty="0" err="1">
                <a:solidFill>
                  <a:srgbClr val="000000"/>
                </a:solidFill>
              </a:rPr>
              <a:t>Fekete</a:t>
            </a:r>
            <a:endParaRPr lang="hr-HR" sz="2000" dirty="0">
              <a:solidFill>
                <a:srgbClr val="000000"/>
              </a:solidFill>
            </a:endParaRPr>
          </a:p>
          <a:p>
            <a:r>
              <a:rPr lang="hr-HR" sz="2000" dirty="0">
                <a:solidFill>
                  <a:srgbClr val="000000"/>
                </a:solidFill>
              </a:rPr>
              <a:t>Radnik: Daniel</a:t>
            </a:r>
          </a:p>
        </p:txBody>
      </p:sp>
    </p:spTree>
    <p:extLst>
      <p:ext uri="{BB962C8B-B14F-4D97-AF65-F5344CB8AC3E}">
        <p14:creationId xmlns:p14="http://schemas.microsoft.com/office/powerpoint/2010/main" val="8895372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A185C6-8047-43A2-B817-9B2B1C8D7B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9504" r="3" b="15498"/>
          <a:stretch/>
        </p:blipFill>
        <p:spPr>
          <a:xfrm>
            <a:off x="3125968" y="2527222"/>
            <a:ext cx="3316388" cy="3316386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A5A31C-F93C-4B44-80C1-F6564F09D6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20863" r="2" b="15396"/>
          <a:stretch/>
        </p:blipFill>
        <p:spPr>
          <a:xfrm>
            <a:off x="1" y="1"/>
            <a:ext cx="4443799" cy="3776782"/>
          </a:xfrm>
          <a:custGeom>
            <a:avLst/>
            <a:gdLst/>
            <a:ahLst/>
            <a:cxnLst/>
            <a:rect l="l" t="t" r="r" b="b"/>
            <a:pathLst>
              <a:path w="4443799" h="3776782">
                <a:moveTo>
                  <a:pt x="0" y="0"/>
                </a:moveTo>
                <a:lnTo>
                  <a:pt x="4164578" y="0"/>
                </a:lnTo>
                <a:lnTo>
                  <a:pt x="4238884" y="154250"/>
                </a:lnTo>
                <a:cubicBezTo>
                  <a:pt x="4370833" y="466214"/>
                  <a:pt x="4443799" y="809200"/>
                  <a:pt x="4443799" y="1169228"/>
                </a:cubicBezTo>
                <a:cubicBezTo>
                  <a:pt x="4443799" y="2609341"/>
                  <a:pt x="3276357" y="3776782"/>
                  <a:pt x="1836244" y="3776782"/>
                </a:cubicBezTo>
                <a:cubicBezTo>
                  <a:pt x="1206195" y="3776782"/>
                  <a:pt x="628337" y="3553326"/>
                  <a:pt x="177598" y="3181344"/>
                </a:cubicBezTo>
                <a:lnTo>
                  <a:pt x="0" y="3019932"/>
                </a:lnTo>
                <a:close/>
              </a:path>
            </a:pathLst>
          </a:custGeom>
          <a:effectLst>
            <a:softEdge rad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F1971B-1B57-474E-97CD-5F638544DC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t="4347" r="4" b="31345"/>
          <a:stretch/>
        </p:blipFill>
        <p:spPr>
          <a:xfrm>
            <a:off x="20" y="3917273"/>
            <a:ext cx="3440566" cy="2950205"/>
          </a:xfrm>
          <a:custGeom>
            <a:avLst/>
            <a:gdLst/>
            <a:ahLst/>
            <a:cxnLst/>
            <a:rect l="l" t="t" r="r" b="b"/>
            <a:pathLst>
              <a:path w="3440586" h="2950205">
                <a:moveTo>
                  <a:pt x="1539166" y="0"/>
                </a:moveTo>
                <a:cubicBezTo>
                  <a:pt x="2589292" y="0"/>
                  <a:pt x="3440586" y="851294"/>
                  <a:pt x="3440586" y="1901419"/>
                </a:cubicBezTo>
                <a:cubicBezTo>
                  <a:pt x="3440586" y="2229583"/>
                  <a:pt x="3357452" y="2538330"/>
                  <a:pt x="3211095" y="2807749"/>
                </a:cubicBezTo>
                <a:lnTo>
                  <a:pt x="3124550" y="2950205"/>
                </a:lnTo>
                <a:lnTo>
                  <a:pt x="0" y="2950205"/>
                </a:lnTo>
                <a:lnTo>
                  <a:pt x="0" y="788141"/>
                </a:lnTo>
                <a:lnTo>
                  <a:pt x="71938" y="691940"/>
                </a:lnTo>
                <a:cubicBezTo>
                  <a:pt x="420687" y="269355"/>
                  <a:pt x="948471" y="0"/>
                  <a:pt x="1539166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D257392-088E-4D55-B128-FFD59A895D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9A6CFF-47AA-48D5-938B-1858D5D2C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8267" y="802955"/>
            <a:ext cx="4333814" cy="1454051"/>
          </a:xfrm>
        </p:spPr>
        <p:txBody>
          <a:bodyPr>
            <a:normAutofit/>
          </a:bodyPr>
          <a:lstStyle/>
          <a:p>
            <a:r>
              <a:rPr lang="hr-HR" sz="3600" dirty="0"/>
              <a:t>Projekt Warehouse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C94BB6-0FEF-4175-9E16-C391557FBC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4684" y="2421682"/>
            <a:ext cx="4333468" cy="3639289"/>
          </a:xfrm>
        </p:spPr>
        <p:txBody>
          <a:bodyPr anchor="ctr">
            <a:normAutofit/>
          </a:bodyPr>
          <a:lstStyle/>
          <a:p>
            <a:r>
              <a:rPr lang="hr-HR" sz="2000" dirty="0">
                <a:solidFill>
                  <a:srgbClr val="000000"/>
                </a:solidFill>
              </a:rPr>
              <a:t>Smišljanje plana rekonstrukcije skladišta radi boljeg organiziranja</a:t>
            </a:r>
          </a:p>
          <a:p>
            <a:r>
              <a:rPr lang="hr-HR" sz="2000" dirty="0">
                <a:solidFill>
                  <a:srgbClr val="000000"/>
                </a:solidFill>
              </a:rPr>
              <a:t>Prezentiranje Reneu </a:t>
            </a:r>
          </a:p>
          <a:p>
            <a:endParaRPr lang="hr-HR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1056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F1A6A3-1E2E-40E2-B9A6-13B70E262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hr-HR" sz="4000" dirty="0">
                <a:solidFill>
                  <a:srgbClr val="FFFFFF"/>
                </a:solidFill>
              </a:rPr>
              <a:t>Gosti u Leipzigu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2885B5-8A53-4833-BF3C-018D616EA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226" y="3092970"/>
            <a:ext cx="9833548" cy="26939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2000" dirty="0">
                <a:solidFill>
                  <a:srgbClr val="000000"/>
                </a:solidFill>
              </a:rPr>
              <a:t>Učenici:                                                      Profesorica:</a:t>
            </a:r>
          </a:p>
          <a:p>
            <a:pPr marL="457200" indent="-457200">
              <a:buFont typeface="+mj-lt"/>
              <a:buAutoNum type="arabicPeriod"/>
            </a:pPr>
            <a:r>
              <a:rPr lang="hr-HR" sz="2000" dirty="0">
                <a:solidFill>
                  <a:srgbClr val="000000"/>
                </a:solidFill>
              </a:rPr>
              <a:t>Lucia Zec                                            1.  pedagoginja Anja Trišić Koprivnjak </a:t>
            </a:r>
          </a:p>
          <a:p>
            <a:pPr marL="457200" indent="-457200">
              <a:buFont typeface="+mj-lt"/>
              <a:buAutoNum type="arabicPeriod"/>
            </a:pPr>
            <a:r>
              <a:rPr lang="hr-HR" sz="2000" dirty="0">
                <a:solidFill>
                  <a:srgbClr val="000000"/>
                </a:solidFill>
              </a:rPr>
              <a:t>Josipa Papić</a:t>
            </a:r>
          </a:p>
          <a:p>
            <a:pPr marL="457200" indent="-457200">
              <a:buFont typeface="+mj-lt"/>
              <a:buAutoNum type="arabicPeriod"/>
            </a:pPr>
            <a:r>
              <a:rPr lang="hr-HR" sz="2000" dirty="0">
                <a:solidFill>
                  <a:srgbClr val="000000"/>
                </a:solidFill>
              </a:rPr>
              <a:t>Tomislav Kozina </a:t>
            </a:r>
          </a:p>
          <a:p>
            <a:pPr marL="457200" indent="-457200">
              <a:buFont typeface="+mj-lt"/>
              <a:buAutoNum type="arabicPeriod"/>
            </a:pPr>
            <a:r>
              <a:rPr lang="hr-HR" sz="2000" dirty="0">
                <a:solidFill>
                  <a:srgbClr val="000000"/>
                </a:solidFill>
              </a:rPr>
              <a:t>Alen </a:t>
            </a:r>
            <a:r>
              <a:rPr lang="hr-HR" sz="2000" dirty="0" err="1">
                <a:solidFill>
                  <a:srgbClr val="000000"/>
                </a:solidFill>
              </a:rPr>
              <a:t>Sinani</a:t>
            </a:r>
            <a:endParaRPr lang="hr-HR" sz="2000" dirty="0">
              <a:solidFill>
                <a:srgbClr val="0000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hr-HR" sz="2000" dirty="0">
                <a:solidFill>
                  <a:srgbClr val="000000"/>
                </a:solidFill>
              </a:rPr>
              <a:t>Franjo Platužić</a:t>
            </a:r>
          </a:p>
        </p:txBody>
      </p:sp>
    </p:spTree>
    <p:extLst>
      <p:ext uri="{BB962C8B-B14F-4D97-AF65-F5344CB8AC3E}">
        <p14:creationId xmlns:p14="http://schemas.microsoft.com/office/powerpoint/2010/main" val="40645452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9D942B-39F7-4376-9672-FCD0F3981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Poslovni sastanak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3AC5C0-8E9E-445D-86AE-C2C86C20CB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5368" y="4074718"/>
            <a:ext cx="6105194" cy="68207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Dresden - Logistikplan</a:t>
            </a:r>
          </a:p>
        </p:txBody>
      </p:sp>
    </p:spTree>
    <p:extLst>
      <p:ext uri="{BB962C8B-B14F-4D97-AF65-F5344CB8AC3E}">
        <p14:creationId xmlns:p14="http://schemas.microsoft.com/office/powerpoint/2010/main" val="30479465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2C33A51-7907-463C-8B57-D92233A1B2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00" r="-1" b="4440"/>
          <a:stretch/>
        </p:blipFill>
        <p:spPr>
          <a:xfrm>
            <a:off x="6185051" y="10"/>
            <a:ext cx="5997632" cy="6857990"/>
          </a:xfrm>
          <a:custGeom>
            <a:avLst/>
            <a:gdLst/>
            <a:ahLst/>
            <a:cxnLst/>
            <a:rect l="l" t="t" r="r" b="b"/>
            <a:pathLst>
              <a:path w="5997632" h="6858000">
                <a:moveTo>
                  <a:pt x="0" y="0"/>
                </a:moveTo>
                <a:lnTo>
                  <a:pt x="5997632" y="0"/>
                </a:lnTo>
                <a:lnTo>
                  <a:pt x="5997632" y="6858000"/>
                </a:lnTo>
                <a:lnTo>
                  <a:pt x="3178693" y="6858000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F2FD41-CD65-4238-8318-EFD26E6582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659" r="-2" b="21076"/>
          <a:stretch/>
        </p:blipFill>
        <p:spPr>
          <a:xfrm>
            <a:off x="-1" y="10"/>
            <a:ext cx="9141744" cy="6857990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7FEB674-D811-4FFE-A878-29D0C0ED18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73847"/>
            <a:ext cx="6434783" cy="3310306"/>
          </a:xfrm>
          <a:custGeom>
            <a:avLst/>
            <a:gdLst>
              <a:gd name="connsiteX0" fmla="*/ 0 w 6434783"/>
              <a:gd name="connsiteY0" fmla="*/ 0 h 3310306"/>
              <a:gd name="connsiteX1" fmla="*/ 3829872 w 6434783"/>
              <a:gd name="connsiteY1" fmla="*/ 0 h 3310306"/>
              <a:gd name="connsiteX2" fmla="*/ 4896100 w 6434783"/>
              <a:gd name="connsiteY2" fmla="*/ 0 h 3310306"/>
              <a:gd name="connsiteX3" fmla="*/ 4901677 w 6434783"/>
              <a:gd name="connsiteY3" fmla="*/ 0 h 3310306"/>
              <a:gd name="connsiteX4" fmla="*/ 6434783 w 6434783"/>
              <a:gd name="connsiteY4" fmla="*/ 3310306 h 3310306"/>
              <a:gd name="connsiteX5" fmla="*/ 0 w 6434783"/>
              <a:gd name="connsiteY5" fmla="*/ 3310306 h 3310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34783" h="3310306">
                <a:moveTo>
                  <a:pt x="0" y="0"/>
                </a:moveTo>
                <a:lnTo>
                  <a:pt x="3829872" y="0"/>
                </a:lnTo>
                <a:lnTo>
                  <a:pt x="4896100" y="0"/>
                </a:lnTo>
                <a:lnTo>
                  <a:pt x="4901677" y="0"/>
                </a:lnTo>
                <a:lnTo>
                  <a:pt x="6434783" y="3310306"/>
                </a:lnTo>
                <a:lnTo>
                  <a:pt x="0" y="3310306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3B3B4E-0726-4132-A3A1-2D2F53AB0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4" y="2166721"/>
            <a:ext cx="3886199" cy="915035"/>
          </a:xfrm>
        </p:spPr>
        <p:txBody>
          <a:bodyPr>
            <a:normAutofit/>
          </a:bodyPr>
          <a:lstStyle/>
          <a:p>
            <a:r>
              <a:rPr lang="hr-HR" sz="2800"/>
              <a:t>Rad sa kutijama za prijevoz i dezinficiranje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C7106-9792-45EA-8F40-45955C4393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4" y="3081756"/>
            <a:ext cx="4620544" cy="1775994"/>
          </a:xfrm>
        </p:spPr>
        <p:txBody>
          <a:bodyPr>
            <a:normAutofit/>
          </a:bodyPr>
          <a:lstStyle/>
          <a:p>
            <a:pPr lvl="1"/>
            <a:r>
              <a:rPr lang="hr-HR" sz="1800"/>
              <a:t>Dezinficiranje kutija</a:t>
            </a:r>
          </a:p>
          <a:p>
            <a:pPr lvl="1"/>
            <a:r>
              <a:rPr lang="hr-HR" sz="1800"/>
              <a:t>Koraci u daljnjem procesu sa kutijama </a:t>
            </a:r>
          </a:p>
        </p:txBody>
      </p:sp>
    </p:spTree>
    <p:extLst>
      <p:ext uri="{BB962C8B-B14F-4D97-AF65-F5344CB8AC3E}">
        <p14:creationId xmlns:p14="http://schemas.microsoft.com/office/powerpoint/2010/main" val="283166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D61F5E-08D0-4A9C-8CD2-1769C1FD1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hr-HR" dirty="0">
                <a:solidFill>
                  <a:srgbClr val="FFFFFF"/>
                </a:solidFill>
              </a:rPr>
              <a:t>Zadatak za prijevoz robe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C75F2C-7FD8-4C7E-B17D-7BB53B57DD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801866"/>
            <a:ext cx="5306084" cy="5230634"/>
          </a:xfrm>
        </p:spPr>
        <p:txBody>
          <a:bodyPr anchor="ctr">
            <a:normAutofit/>
          </a:bodyPr>
          <a:lstStyle/>
          <a:p>
            <a:r>
              <a:rPr lang="hr-HR" sz="2400" dirty="0">
                <a:solidFill>
                  <a:srgbClr val="000000"/>
                </a:solidFill>
              </a:rPr>
              <a:t>Prijevoz 58 kontejnera iz Indije za Njemačku</a:t>
            </a:r>
          </a:p>
          <a:p>
            <a:pPr marL="0" indent="0">
              <a:buNone/>
            </a:pPr>
            <a:r>
              <a:rPr lang="hr-HR" sz="2400" dirty="0">
                <a:solidFill>
                  <a:srgbClr val="000000"/>
                </a:solidFill>
              </a:rPr>
              <a:t>Podaci o veličini kontejnera</a:t>
            </a:r>
          </a:p>
          <a:p>
            <a:pPr marL="0" indent="0">
              <a:buNone/>
            </a:pPr>
            <a:r>
              <a:rPr lang="hr-HR" sz="2400" dirty="0">
                <a:solidFill>
                  <a:srgbClr val="000000"/>
                </a:solidFill>
              </a:rPr>
              <a:t>Izračun broja kamiona ili aviona za prijevoz te robe</a:t>
            </a:r>
          </a:p>
        </p:txBody>
      </p:sp>
    </p:spTree>
    <p:extLst>
      <p:ext uri="{BB962C8B-B14F-4D97-AF65-F5344CB8AC3E}">
        <p14:creationId xmlns:p14="http://schemas.microsoft.com/office/powerpoint/2010/main" val="41245458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C73885B-6039-4539-8704-3B0B5321FF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20259" r="17505" b="-1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5EC521-D14F-45E5-8718-20B215174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>
            <a:normAutofit/>
          </a:bodyPr>
          <a:lstStyle/>
          <a:p>
            <a:r>
              <a:rPr lang="hr-HR">
                <a:solidFill>
                  <a:srgbClr val="000000"/>
                </a:solidFill>
              </a:rPr>
              <a:t>DB Schenker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B52575B-CDF9-4894-8071-1DFCAEB5849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6465048"/>
              </p:ext>
            </p:extLst>
          </p:nvPr>
        </p:nvGraphicFramePr>
        <p:xfrm>
          <a:off x="804997" y="2272143"/>
          <a:ext cx="4706803" cy="37888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5554422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16F265-0B70-4AD8-AD60-3D323806F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hr-HR">
                <a:solidFill>
                  <a:srgbClr val="FFFFFF"/>
                </a:solidFill>
              </a:rPr>
              <a:t>DB Schenker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3E968FE-6601-49E6-AABA-7ADE1863484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6471353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205212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4C056CC-FAC5-489F-B683-7507431339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"/>
          <a:stretch/>
        </p:blipFill>
        <p:spPr>
          <a:xfrm>
            <a:off x="-18" y="10"/>
            <a:ext cx="9141744" cy="6857990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CC99F3-7D52-4B0E-9094-C458A05B62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997" r="1" b="6716"/>
          <a:stretch/>
        </p:blipFill>
        <p:spPr>
          <a:xfrm>
            <a:off x="5790371" y="10"/>
            <a:ext cx="6401647" cy="6852984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57ADA24-F07F-4AF3-A108-8B0538C1BB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73847"/>
            <a:ext cx="6434783" cy="3310306"/>
          </a:xfrm>
          <a:custGeom>
            <a:avLst/>
            <a:gdLst>
              <a:gd name="connsiteX0" fmla="*/ 0 w 6434783"/>
              <a:gd name="connsiteY0" fmla="*/ 0 h 3310306"/>
              <a:gd name="connsiteX1" fmla="*/ 3829872 w 6434783"/>
              <a:gd name="connsiteY1" fmla="*/ 0 h 3310306"/>
              <a:gd name="connsiteX2" fmla="*/ 4896100 w 6434783"/>
              <a:gd name="connsiteY2" fmla="*/ 0 h 3310306"/>
              <a:gd name="connsiteX3" fmla="*/ 4901677 w 6434783"/>
              <a:gd name="connsiteY3" fmla="*/ 0 h 3310306"/>
              <a:gd name="connsiteX4" fmla="*/ 6434783 w 6434783"/>
              <a:gd name="connsiteY4" fmla="*/ 3310306 h 3310306"/>
              <a:gd name="connsiteX5" fmla="*/ 0 w 6434783"/>
              <a:gd name="connsiteY5" fmla="*/ 3310306 h 3310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34783" h="3310306">
                <a:moveTo>
                  <a:pt x="0" y="0"/>
                </a:moveTo>
                <a:lnTo>
                  <a:pt x="3829872" y="0"/>
                </a:lnTo>
                <a:lnTo>
                  <a:pt x="4896100" y="0"/>
                </a:lnTo>
                <a:lnTo>
                  <a:pt x="4901677" y="0"/>
                </a:lnTo>
                <a:lnTo>
                  <a:pt x="6434783" y="3310306"/>
                </a:lnTo>
                <a:lnTo>
                  <a:pt x="0" y="3310306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927133-A144-41AC-BFEC-174DB1EED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733" y="3011476"/>
            <a:ext cx="4519338" cy="185524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Rad u skladištu</a:t>
            </a:r>
          </a:p>
        </p:txBody>
      </p:sp>
    </p:spTree>
    <p:extLst>
      <p:ext uri="{BB962C8B-B14F-4D97-AF65-F5344CB8AC3E}">
        <p14:creationId xmlns:p14="http://schemas.microsoft.com/office/powerpoint/2010/main" val="31597777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13DAD0-A4B0-4817-8995-A0D346584B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E10A8A-FBF5-4AF6-8F42-A9E55BBA0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r-HR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Rad u uredu</a:t>
            </a:r>
            <a:endParaRPr lang="en-US" sz="4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9F9672C-557D-4871-B58C-7874589D7F8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93B635EF-ACEA-429C-97DC-9E0D13366D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03" r="3532" b="-2"/>
          <a:stretch/>
        </p:blipFill>
        <p:spPr>
          <a:xfrm>
            <a:off x="317635" y="321733"/>
            <a:ext cx="4160452" cy="62145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41FE55-AF42-490B-9C69-A03AD1A51C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80" r="3" b="3"/>
          <a:stretch/>
        </p:blipFill>
        <p:spPr>
          <a:xfrm>
            <a:off x="4638955" y="321733"/>
            <a:ext cx="3539976" cy="29858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2DFE8D-3614-491C-8CE7-E686398CD7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65" r="-3" b="33796"/>
          <a:stretch/>
        </p:blipFill>
        <p:spPr>
          <a:xfrm>
            <a:off x="8348570" y="321734"/>
            <a:ext cx="3535590" cy="298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3838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425D35-33D1-4576-91AF-A04C7EAD8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hr-HR">
                <a:solidFill>
                  <a:schemeClr val="accent1"/>
                </a:solidFill>
              </a:rPr>
              <a:t>Posjeta firmi DB Schenker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F3D4E1-42D0-4198-A823-D0BCBB9134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r>
              <a:rPr lang="hr-HR" sz="2400"/>
              <a:t>Voditelj: gosp. Božidar</a:t>
            </a:r>
          </a:p>
          <a:p>
            <a:r>
              <a:rPr lang="hr-HR" sz="2400"/>
              <a:t>Stručna posjeta firme koja se bavi logistikom autodjelova marke Bmw, te prijevozom na neke druge kontinente kao što su Azija i Sjeverna Amerika</a:t>
            </a:r>
          </a:p>
          <a:p>
            <a:r>
              <a:rPr lang="hr-HR" sz="2400"/>
              <a:t>125.000 metara kvadratnih</a:t>
            </a:r>
          </a:p>
          <a:p>
            <a:r>
              <a:rPr lang="hr-HR" sz="2400"/>
              <a:t>12 hala</a:t>
            </a:r>
          </a:p>
          <a:p>
            <a:r>
              <a:rPr lang="hr-HR" sz="2400"/>
              <a:t>Moderna mehanizacija i roboti (hrvatska proizvodnja)</a:t>
            </a:r>
          </a:p>
        </p:txBody>
      </p:sp>
    </p:spTree>
    <p:extLst>
      <p:ext uri="{BB962C8B-B14F-4D97-AF65-F5344CB8AC3E}">
        <p14:creationId xmlns:p14="http://schemas.microsoft.com/office/powerpoint/2010/main" val="39243893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6231A376-CD28-4E42-8CDC-14D9B666E4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71" r="-2" b="589"/>
          <a:stretch/>
        </p:blipFill>
        <p:spPr bwMode="auto">
          <a:xfrm>
            <a:off x="6083786" y="-168316"/>
            <a:ext cx="6261330" cy="3932313"/>
          </a:xfrm>
          <a:prstGeom prst="rect">
            <a:avLst/>
          </a:prstGeom>
          <a:noFill/>
          <a:effectLst>
            <a:softEdge rad="533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>
            <a:extLst>
              <a:ext uri="{FF2B5EF4-FFF2-40B4-BE49-F238E27FC236}">
                <a16:creationId xmlns:a16="http://schemas.microsoft.com/office/drawing/2014/main" id="{79D5C17E-6563-4A75-AF14-85ABC548AC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68" r="-1" b="-1"/>
          <a:stretch/>
        </p:blipFill>
        <p:spPr bwMode="auto">
          <a:xfrm>
            <a:off x="6089904" y="2487166"/>
            <a:ext cx="6263640" cy="4215384"/>
          </a:xfrm>
          <a:prstGeom prst="rect">
            <a:avLst/>
          </a:prstGeom>
          <a:noFill/>
          <a:effectLst>
            <a:softEdge rad="533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72">
            <a:extLst>
              <a:ext uri="{FF2B5EF4-FFF2-40B4-BE49-F238E27FC236}">
                <a16:creationId xmlns:a16="http://schemas.microsoft.com/office/drawing/2014/main" id="{22901FED-4FC9-4ED5-8123-C98BCD1616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F7916E-740A-4026-A0FF-C3B87DEAB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51" y="2452333"/>
            <a:ext cx="4803636" cy="1311664"/>
          </a:xfrm>
        </p:spPr>
        <p:txBody>
          <a:bodyPr>
            <a:normAutofit/>
          </a:bodyPr>
          <a:lstStyle/>
          <a:p>
            <a:r>
              <a:rPr lang="hr-HR" sz="4000" dirty="0">
                <a:solidFill>
                  <a:srgbClr val="000000"/>
                </a:solidFill>
              </a:rPr>
              <a:t>Slike posjete DB </a:t>
            </a:r>
            <a:r>
              <a:rPr lang="hr-HR" sz="4000" dirty="0" err="1">
                <a:solidFill>
                  <a:srgbClr val="000000"/>
                </a:solidFill>
              </a:rPr>
              <a:t>Schenker</a:t>
            </a:r>
            <a:r>
              <a:rPr lang="hr-HR" sz="4000" dirty="0">
                <a:solidFill>
                  <a:srgbClr val="000000"/>
                </a:solidFill>
              </a:rPr>
              <a:t>-a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8C6256-1CCD-49CB-A7E8-D99A4113DC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2111" y="4058740"/>
            <a:ext cx="4803637" cy="3788830"/>
          </a:xfrm>
        </p:spPr>
        <p:txBody>
          <a:bodyPr anchor="ctr">
            <a:normAutofit/>
          </a:bodyPr>
          <a:lstStyle/>
          <a:p>
            <a:endParaRPr lang="hr-HR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87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79C85-6127-4DE7-B056-3E28389E2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9" y="1396289"/>
            <a:ext cx="5006336" cy="1325563"/>
          </a:xfrm>
        </p:spPr>
        <p:txBody>
          <a:bodyPr>
            <a:normAutofit/>
          </a:bodyPr>
          <a:lstStyle/>
          <a:p>
            <a:r>
              <a:rPr lang="hr-HR"/>
              <a:t>Vikend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9E73A8-B56A-415F-A70F-3F17E74DF7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3" y="2871982"/>
            <a:ext cx="5006336" cy="3181684"/>
          </a:xfrm>
        </p:spPr>
        <p:txBody>
          <a:bodyPr anchor="t">
            <a:normAutofit/>
          </a:bodyPr>
          <a:lstStyle/>
          <a:p>
            <a:r>
              <a:rPr lang="hr-HR" sz="1800"/>
              <a:t>Zoo Leipzig</a:t>
            </a:r>
          </a:p>
          <a:p>
            <a:r>
              <a:rPr lang="hr-HR" sz="1800"/>
              <a:t>Panorama </a:t>
            </a:r>
          </a:p>
          <a:p>
            <a:r>
              <a:rPr lang="hr-HR" sz="1800"/>
              <a:t>Centar grada</a:t>
            </a:r>
          </a:p>
          <a:p>
            <a:r>
              <a:rPr lang="hr-HR" sz="1800"/>
              <a:t>Volkerschlachtdenkmal </a:t>
            </a:r>
          </a:p>
          <a:p>
            <a:r>
              <a:rPr lang="hr-HR" sz="1800"/>
              <a:t>Okolica Red Bull arene</a:t>
            </a: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19218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340" name="Picture 4">
            <a:extLst>
              <a:ext uri="{FF2B5EF4-FFF2-40B4-BE49-F238E27FC236}">
                <a16:creationId xmlns:a16="http://schemas.microsoft.com/office/drawing/2014/main" id="{E91FEC73-FCB3-48F9-A288-4DD3F70365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98" r="2" b="9023"/>
          <a:stretch/>
        </p:blipFill>
        <p:spPr bwMode="auto">
          <a:xfrm>
            <a:off x="6167846" y="10"/>
            <a:ext cx="602415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4650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DDFC50-0672-4414-B3BD-88A2D114D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hr-HR" dirty="0">
                <a:solidFill>
                  <a:srgbClr val="FFFFFF"/>
                </a:solidFill>
              </a:rPr>
              <a:t>Smještaj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8C7E3D-8445-4900-BFAA-FA3B81CF86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801866"/>
            <a:ext cx="5306084" cy="2475906"/>
          </a:xfrm>
        </p:spPr>
        <p:txBody>
          <a:bodyPr anchor="ctr">
            <a:normAutofit/>
          </a:bodyPr>
          <a:lstStyle/>
          <a:p>
            <a:r>
              <a:rPr lang="hr-HR" sz="2400" dirty="0">
                <a:solidFill>
                  <a:srgbClr val="000000"/>
                </a:solidFill>
              </a:rPr>
              <a:t>Pokrajina Saska (drugi najveći grad poslije Dresdena)</a:t>
            </a:r>
          </a:p>
          <a:p>
            <a:r>
              <a:rPr lang="hr-HR" sz="2400" dirty="0">
                <a:solidFill>
                  <a:srgbClr val="000000"/>
                </a:solidFill>
              </a:rPr>
              <a:t>510.651 stanovnika</a:t>
            </a:r>
          </a:p>
          <a:p>
            <a:endParaRPr lang="hr-HR" sz="2400" dirty="0">
              <a:solidFill>
                <a:srgbClr val="000000"/>
              </a:solidFill>
            </a:endParaRPr>
          </a:p>
        </p:txBody>
      </p:sp>
      <p:pic>
        <p:nvPicPr>
          <p:cNvPr id="1026" name="Picture 2" descr="Slikovni rezultat za leipzig karta">
            <a:extLst>
              <a:ext uri="{FF2B5EF4-FFF2-40B4-BE49-F238E27FC236}">
                <a16:creationId xmlns:a16="http://schemas.microsoft.com/office/drawing/2014/main" id="{A05201C9-753A-4628-B14C-E88A831CF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490" y="2402058"/>
            <a:ext cx="3462527" cy="432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1CBA36A-694D-45AE-AB0D-60D9C33ACC0B}"/>
              </a:ext>
            </a:extLst>
          </p:cNvPr>
          <p:cNvCxnSpPr>
            <a:cxnSpLocks/>
          </p:cNvCxnSpPr>
          <p:nvPr/>
        </p:nvCxnSpPr>
        <p:spPr>
          <a:xfrm flipH="1">
            <a:off x="9700591" y="2903807"/>
            <a:ext cx="1704530" cy="14826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29575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5783A133-04CA-4062-B2BE-E0D3DF7D9F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2" r="4567"/>
          <a:stretch/>
        </p:blipFill>
        <p:spPr bwMode="auto">
          <a:xfrm>
            <a:off x="6185051" y="10"/>
            <a:ext cx="5997632" cy="6857990"/>
          </a:xfrm>
          <a:custGeom>
            <a:avLst/>
            <a:gdLst/>
            <a:ahLst/>
            <a:cxnLst/>
            <a:rect l="l" t="t" r="r" b="b"/>
            <a:pathLst>
              <a:path w="5997632" h="6858000">
                <a:moveTo>
                  <a:pt x="0" y="0"/>
                </a:moveTo>
                <a:lnTo>
                  <a:pt x="5997632" y="0"/>
                </a:lnTo>
                <a:lnTo>
                  <a:pt x="5997632" y="6858000"/>
                </a:lnTo>
                <a:lnTo>
                  <a:pt x="3178693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>
            <a:extLst>
              <a:ext uri="{FF2B5EF4-FFF2-40B4-BE49-F238E27FC236}">
                <a16:creationId xmlns:a16="http://schemas.microsoft.com/office/drawing/2014/main" id="{0F324DBC-C761-43AB-ADC1-0525051D4D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"/>
          <a:stretch/>
        </p:blipFill>
        <p:spPr bwMode="auto">
          <a:xfrm>
            <a:off x="-1" y="10"/>
            <a:ext cx="9141744" cy="6857990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37FEB674-D811-4FFE-A878-29D0C0ED18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73847"/>
            <a:ext cx="6434783" cy="3310306"/>
          </a:xfrm>
          <a:custGeom>
            <a:avLst/>
            <a:gdLst>
              <a:gd name="connsiteX0" fmla="*/ 0 w 6434783"/>
              <a:gd name="connsiteY0" fmla="*/ 0 h 3310306"/>
              <a:gd name="connsiteX1" fmla="*/ 3829872 w 6434783"/>
              <a:gd name="connsiteY1" fmla="*/ 0 h 3310306"/>
              <a:gd name="connsiteX2" fmla="*/ 4896100 w 6434783"/>
              <a:gd name="connsiteY2" fmla="*/ 0 h 3310306"/>
              <a:gd name="connsiteX3" fmla="*/ 4901677 w 6434783"/>
              <a:gd name="connsiteY3" fmla="*/ 0 h 3310306"/>
              <a:gd name="connsiteX4" fmla="*/ 6434783 w 6434783"/>
              <a:gd name="connsiteY4" fmla="*/ 3310306 h 3310306"/>
              <a:gd name="connsiteX5" fmla="*/ 0 w 6434783"/>
              <a:gd name="connsiteY5" fmla="*/ 3310306 h 3310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34783" h="3310306">
                <a:moveTo>
                  <a:pt x="0" y="0"/>
                </a:moveTo>
                <a:lnTo>
                  <a:pt x="3829872" y="0"/>
                </a:lnTo>
                <a:lnTo>
                  <a:pt x="4896100" y="0"/>
                </a:lnTo>
                <a:lnTo>
                  <a:pt x="4901677" y="0"/>
                </a:lnTo>
                <a:lnTo>
                  <a:pt x="6434783" y="3310306"/>
                </a:lnTo>
                <a:lnTo>
                  <a:pt x="0" y="3310306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CB2CDA-D131-42A0-B3DE-1FE2F71B7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824" y="2971482"/>
            <a:ext cx="4179019" cy="939336"/>
          </a:xfrm>
        </p:spPr>
        <p:txBody>
          <a:bodyPr>
            <a:normAutofit fontScale="90000"/>
          </a:bodyPr>
          <a:lstStyle/>
          <a:p>
            <a:r>
              <a:rPr lang="hr-HR" sz="3600" dirty="0" err="1">
                <a:solidFill>
                  <a:srgbClr val="000000"/>
                </a:solidFill>
              </a:rPr>
              <a:t>Volkerschlachtdenkmal</a:t>
            </a:r>
            <a:endParaRPr lang="hr-HR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50A5FD-EE71-4D6A-B60F-EB9A63A0F9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4113" y="4309357"/>
            <a:ext cx="4620544" cy="1775994"/>
          </a:xfrm>
        </p:spPr>
        <p:txBody>
          <a:bodyPr>
            <a:normAutofit/>
          </a:bodyPr>
          <a:lstStyle/>
          <a:p>
            <a:endParaRPr lang="hr-HR" sz="1800" dirty="0"/>
          </a:p>
        </p:txBody>
      </p:sp>
    </p:spTree>
    <p:extLst>
      <p:ext uri="{BB962C8B-B14F-4D97-AF65-F5344CB8AC3E}">
        <p14:creationId xmlns:p14="http://schemas.microsoft.com/office/powerpoint/2010/main" val="13831195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>
            <a:extLst>
              <a:ext uri="{FF2B5EF4-FFF2-40B4-BE49-F238E27FC236}">
                <a16:creationId xmlns:a16="http://schemas.microsoft.com/office/drawing/2014/main" id="{50414CDE-C406-47D8-A154-5A63B34BDC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69" r="-1" b="5815"/>
          <a:stretch/>
        </p:blipFill>
        <p:spPr bwMode="auto">
          <a:xfrm>
            <a:off x="6185051" y="10"/>
            <a:ext cx="5997632" cy="6857990"/>
          </a:xfrm>
          <a:custGeom>
            <a:avLst/>
            <a:gdLst/>
            <a:ahLst/>
            <a:cxnLst/>
            <a:rect l="l" t="t" r="r" b="b"/>
            <a:pathLst>
              <a:path w="5997632" h="6858000">
                <a:moveTo>
                  <a:pt x="0" y="0"/>
                </a:moveTo>
                <a:lnTo>
                  <a:pt x="5997632" y="0"/>
                </a:lnTo>
                <a:lnTo>
                  <a:pt x="5997632" y="6858000"/>
                </a:lnTo>
                <a:lnTo>
                  <a:pt x="3178693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>
            <a:extLst>
              <a:ext uri="{FF2B5EF4-FFF2-40B4-BE49-F238E27FC236}">
                <a16:creationId xmlns:a16="http://schemas.microsoft.com/office/drawing/2014/main" id="{92ED836C-A636-44AA-B72D-95478AEDBD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53" r="-1" b="29733"/>
          <a:stretch/>
        </p:blipFill>
        <p:spPr bwMode="auto">
          <a:xfrm>
            <a:off x="-1" y="10"/>
            <a:ext cx="9141744" cy="6857990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37FEB674-D811-4FFE-A878-29D0C0ED18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73847"/>
            <a:ext cx="6434783" cy="3310306"/>
          </a:xfrm>
          <a:custGeom>
            <a:avLst/>
            <a:gdLst>
              <a:gd name="connsiteX0" fmla="*/ 0 w 6434783"/>
              <a:gd name="connsiteY0" fmla="*/ 0 h 3310306"/>
              <a:gd name="connsiteX1" fmla="*/ 3829872 w 6434783"/>
              <a:gd name="connsiteY1" fmla="*/ 0 h 3310306"/>
              <a:gd name="connsiteX2" fmla="*/ 4896100 w 6434783"/>
              <a:gd name="connsiteY2" fmla="*/ 0 h 3310306"/>
              <a:gd name="connsiteX3" fmla="*/ 4901677 w 6434783"/>
              <a:gd name="connsiteY3" fmla="*/ 0 h 3310306"/>
              <a:gd name="connsiteX4" fmla="*/ 6434783 w 6434783"/>
              <a:gd name="connsiteY4" fmla="*/ 3310306 h 3310306"/>
              <a:gd name="connsiteX5" fmla="*/ 0 w 6434783"/>
              <a:gd name="connsiteY5" fmla="*/ 3310306 h 3310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34783" h="3310306">
                <a:moveTo>
                  <a:pt x="0" y="0"/>
                </a:moveTo>
                <a:lnTo>
                  <a:pt x="3829872" y="0"/>
                </a:lnTo>
                <a:lnTo>
                  <a:pt x="4896100" y="0"/>
                </a:lnTo>
                <a:lnTo>
                  <a:pt x="4901677" y="0"/>
                </a:lnTo>
                <a:lnTo>
                  <a:pt x="6434783" y="3310306"/>
                </a:lnTo>
                <a:lnTo>
                  <a:pt x="0" y="3310306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A03331-7363-4E65-98A3-450E80E7C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752" y="3095189"/>
            <a:ext cx="4905565" cy="1334427"/>
          </a:xfrm>
        </p:spPr>
        <p:txBody>
          <a:bodyPr>
            <a:normAutofit/>
          </a:bodyPr>
          <a:lstStyle/>
          <a:p>
            <a:r>
              <a:rPr lang="hr-HR" sz="3600" dirty="0"/>
              <a:t>Zoo Leipzig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BD3516-E6E4-4A74-8D52-75D683F088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2253" y="4755811"/>
            <a:ext cx="4620544" cy="1775994"/>
          </a:xfrm>
        </p:spPr>
        <p:txBody>
          <a:bodyPr>
            <a:normAutofit/>
          </a:bodyPr>
          <a:lstStyle/>
          <a:p>
            <a:endParaRPr lang="hr-HR" sz="1800" dirty="0"/>
          </a:p>
        </p:txBody>
      </p:sp>
    </p:spTree>
    <p:extLst>
      <p:ext uri="{BB962C8B-B14F-4D97-AF65-F5344CB8AC3E}">
        <p14:creationId xmlns:p14="http://schemas.microsoft.com/office/powerpoint/2010/main" val="17316713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888A0-DD84-4EE3-8D33-83677F1D2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2C981-79DE-4B63-A6F7-B660FB9048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0D355BA4-C084-460B-9394-D01D5FFAD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69" y="615803"/>
            <a:ext cx="1814732" cy="241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>
            <a:extLst>
              <a:ext uri="{FF2B5EF4-FFF2-40B4-BE49-F238E27FC236}">
                <a16:creationId xmlns:a16="http://schemas.microsoft.com/office/drawing/2014/main" id="{212DBFB8-0F7D-44CB-AE82-6354461C3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243" y="538430"/>
            <a:ext cx="1906954" cy="2574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>
            <a:extLst>
              <a:ext uri="{FF2B5EF4-FFF2-40B4-BE49-F238E27FC236}">
                <a16:creationId xmlns:a16="http://schemas.microsoft.com/office/drawing/2014/main" id="{3FD3EEDE-AC61-41A6-836D-39364AB90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339" y="470962"/>
            <a:ext cx="1906955" cy="2574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>
            <a:extLst>
              <a:ext uri="{FF2B5EF4-FFF2-40B4-BE49-F238E27FC236}">
                <a16:creationId xmlns:a16="http://schemas.microsoft.com/office/drawing/2014/main" id="{11BAA4FF-D317-4733-8EF6-F7BA3BA7B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3984" y="333155"/>
            <a:ext cx="2011159" cy="2715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>
            <a:extLst>
              <a:ext uri="{FF2B5EF4-FFF2-40B4-BE49-F238E27FC236}">
                <a16:creationId xmlns:a16="http://schemas.microsoft.com/office/drawing/2014/main" id="{3ED5F282-BA52-45BF-B4EE-3D866DE02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111" y="882150"/>
            <a:ext cx="2336017" cy="1752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0" name="Picture 12">
            <a:extLst>
              <a:ext uri="{FF2B5EF4-FFF2-40B4-BE49-F238E27FC236}">
                <a16:creationId xmlns:a16="http://schemas.microsoft.com/office/drawing/2014/main" id="{F6A61826-73F0-492E-BCB3-236B414F4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62" y="3429000"/>
            <a:ext cx="2389945" cy="3226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2" name="Picture 14">
            <a:extLst>
              <a:ext uri="{FF2B5EF4-FFF2-40B4-BE49-F238E27FC236}">
                <a16:creationId xmlns:a16="http://schemas.microsoft.com/office/drawing/2014/main" id="{DE806B5A-3022-4D1F-88ED-73DD3BDA0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145" y="3293931"/>
            <a:ext cx="2622423" cy="349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4" name="Picture 16">
            <a:extLst>
              <a:ext uri="{FF2B5EF4-FFF2-40B4-BE49-F238E27FC236}">
                <a16:creationId xmlns:a16="http://schemas.microsoft.com/office/drawing/2014/main" id="{3DBA8A0F-CE65-45F1-9CC5-D036C40CF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713" y="3180288"/>
            <a:ext cx="2590047" cy="349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6" name="Picture 18">
            <a:extLst>
              <a:ext uri="{FF2B5EF4-FFF2-40B4-BE49-F238E27FC236}">
                <a16:creationId xmlns:a16="http://schemas.microsoft.com/office/drawing/2014/main" id="{AC2D8510-2358-45B3-98C5-825397E4B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436" y="3281604"/>
            <a:ext cx="2439949" cy="3293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22229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F316E4F7-0FA0-45D4-BBC1-B71DA91B123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12" r="-1" b="10474"/>
          <a:stretch/>
        </p:blipFill>
        <p:spPr bwMode="auto">
          <a:xfrm>
            <a:off x="838200" y="-3810"/>
            <a:ext cx="992886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CB607B98-7700-4DC9-8BE8-A876255F9C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9241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1DB9B2FE-BB14-47C7-98C7-C7FDD05F38A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88" r="-1" b="-1"/>
          <a:stretch/>
        </p:blipFill>
        <p:spPr bwMode="auto">
          <a:xfrm>
            <a:off x="838200" y="-3810"/>
            <a:ext cx="992886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CB607B98-7700-4DC9-8BE8-A876255F9C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3597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09D13274-D379-4173-99E9-85ED7D338D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54" r="1" b="5779"/>
          <a:stretch/>
        </p:blipFill>
        <p:spPr bwMode="auto">
          <a:xfrm>
            <a:off x="5797543" y="10"/>
            <a:ext cx="639415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70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488A38-1105-4A9A-9651-46D537607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>
            <a:normAutofit/>
          </a:bodyPr>
          <a:lstStyle/>
          <a:p>
            <a:r>
              <a:rPr lang="hr-HR">
                <a:solidFill>
                  <a:srgbClr val="000000"/>
                </a:solidFill>
              </a:rPr>
              <a:t>Povratak u Zagreb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A6768-52CE-443C-BF0C-0588E9105A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997" y="2272143"/>
            <a:ext cx="4706803" cy="3788830"/>
          </a:xfrm>
        </p:spPr>
        <p:txBody>
          <a:bodyPr anchor="ctr">
            <a:normAutofit/>
          </a:bodyPr>
          <a:lstStyle/>
          <a:p>
            <a:endParaRPr lang="hr-HR" sz="2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3949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26D633-1BC5-42A8-A18D-16567901AF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18415" r="-2" b="18780"/>
          <a:stretch/>
        </p:blipFill>
        <p:spPr>
          <a:xfrm>
            <a:off x="6083786" y="-168316"/>
            <a:ext cx="6261330" cy="3932313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id="{FE2FDB49-AF39-4318-9376-17E92992F7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4" r="1" b="3952"/>
          <a:stretch/>
        </p:blipFill>
        <p:spPr bwMode="auto">
          <a:xfrm>
            <a:off x="6089904" y="2487166"/>
            <a:ext cx="6263640" cy="4215384"/>
          </a:xfrm>
          <a:prstGeom prst="rect">
            <a:avLst/>
          </a:prstGeom>
          <a:noFill/>
          <a:effectLst>
            <a:softEdge rad="533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22901FED-4FC9-4ED5-8123-C98BCD1616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830E42-33B1-4DD6-83A6-252C97CF9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>
            <a:normAutofit/>
          </a:bodyPr>
          <a:lstStyle/>
          <a:p>
            <a:r>
              <a:rPr lang="hr-HR" sz="4000">
                <a:solidFill>
                  <a:srgbClr val="000000"/>
                </a:solidFill>
              </a:rPr>
              <a:t>Hvala na pažnji!!!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7718E6-092F-4764-83D1-0666891364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997" y="2272143"/>
            <a:ext cx="4803637" cy="3788830"/>
          </a:xfrm>
        </p:spPr>
        <p:txBody>
          <a:bodyPr anchor="ctr">
            <a:normAutofit/>
          </a:bodyPr>
          <a:lstStyle/>
          <a:p>
            <a:endParaRPr lang="hr-HR" sz="2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4018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82900C-4E3F-4A7C-9BF6-F3056564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hr-HR" dirty="0">
                <a:solidFill>
                  <a:srgbClr val="FFFFFF"/>
                </a:solidFill>
              </a:rPr>
              <a:t>Putovanje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1B2005-6201-4809-AF26-C637ED4B98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801867"/>
            <a:ext cx="5306084" cy="1111340"/>
          </a:xfrm>
        </p:spPr>
        <p:txBody>
          <a:bodyPr anchor="ctr">
            <a:normAutofit/>
          </a:bodyPr>
          <a:lstStyle/>
          <a:p>
            <a:r>
              <a:rPr lang="hr-HR" sz="2400" dirty="0">
                <a:solidFill>
                  <a:srgbClr val="000000"/>
                </a:solidFill>
              </a:rPr>
              <a:t>Zagreb-München</a:t>
            </a:r>
          </a:p>
          <a:p>
            <a:r>
              <a:rPr lang="hr-HR" sz="2400" dirty="0">
                <a:solidFill>
                  <a:srgbClr val="000000"/>
                </a:solidFill>
              </a:rPr>
              <a:t>München-Leipzig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C99AF8-5FFB-4225-854D-61D3D708A4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0655" y="478411"/>
            <a:ext cx="2333674" cy="31504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CAD405-D733-4B3D-8F87-AAAF34C7EB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0655" y="3664032"/>
            <a:ext cx="2214231" cy="2989212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20C97233-B98C-4D66-AF03-CDF4418FE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321" y="1839505"/>
            <a:ext cx="3565733" cy="4813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32929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63F5877B-98C7-49DD-83AB-0F6F57CB65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C9E575B-63B8-45C8-B092-D544D7B30E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35"/>
          <a:stretch/>
        </p:blipFill>
        <p:spPr bwMode="auto">
          <a:xfrm>
            <a:off x="7364078" y="-18"/>
            <a:ext cx="4827922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63C4F6-D5EA-4CD7-9E6C-89A8ED5146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141"/>
          <a:stretch/>
        </p:blipFill>
        <p:spPr>
          <a:xfrm>
            <a:off x="3119360" y="18"/>
            <a:ext cx="4966290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</p:spPr>
      </p:pic>
      <p:sp useBgFill="1">
        <p:nvSpPr>
          <p:cNvPr id="73" name="Freeform: Shape 72">
            <a:extLst>
              <a:ext uri="{FF2B5EF4-FFF2-40B4-BE49-F238E27FC236}">
                <a16:creationId xmlns:a16="http://schemas.microsoft.com/office/drawing/2014/main" id="{4EA91930-66BC-4C41-B4F5-C31EB216F6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75" name="Freeform: Shape 74">
            <a:extLst>
              <a:ext uri="{FF2B5EF4-FFF2-40B4-BE49-F238E27FC236}">
                <a16:creationId xmlns:a16="http://schemas.microsoft.com/office/drawing/2014/main" id="{6313CF8F-B436-401E-9575-DE0F8E8B5B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A3B226-9702-4B67-A955-4C362DB8C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083" y="2892004"/>
            <a:ext cx="2804504" cy="1325563"/>
          </a:xfrm>
        </p:spPr>
        <p:txBody>
          <a:bodyPr anchor="ctr">
            <a:normAutofit/>
          </a:bodyPr>
          <a:lstStyle/>
          <a:p>
            <a:r>
              <a:rPr lang="hr-HR" sz="2800" dirty="0"/>
              <a:t>Dolazak u Leipzig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2A38CFE9-C30A-4551-ACCB-D5808FBC39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2C1498-8DCC-45E4-98BA-3AE804545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258171"/>
            <a:ext cx="2804504" cy="3918792"/>
          </a:xfrm>
        </p:spPr>
        <p:txBody>
          <a:bodyPr>
            <a:normAutofit/>
          </a:bodyPr>
          <a:lstStyle/>
          <a:p>
            <a:endParaRPr lang="hr-HR" sz="1800" dirty="0"/>
          </a:p>
        </p:txBody>
      </p:sp>
    </p:spTree>
    <p:extLst>
      <p:ext uri="{BB962C8B-B14F-4D97-AF65-F5344CB8AC3E}">
        <p14:creationId xmlns:p14="http://schemas.microsoft.com/office/powerpoint/2010/main" val="904372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50E4C519-FBE9-4ABE-A8F9-C2CBE32693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Slikovni rezultat za stadthaus leipzig">
            <a:extLst>
              <a:ext uri="{FF2B5EF4-FFF2-40B4-BE49-F238E27FC236}">
                <a16:creationId xmlns:a16="http://schemas.microsoft.com/office/drawing/2014/main" id="{C4539373-6B91-466B-8080-927EB1560D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3" r="3589" b="-2"/>
          <a:stretch/>
        </p:blipFill>
        <p:spPr bwMode="auto">
          <a:xfrm>
            <a:off x="3245637" y="-1"/>
            <a:ext cx="8946363" cy="6858000"/>
          </a:xfrm>
          <a:custGeom>
            <a:avLst/>
            <a:gdLst/>
            <a:ahLst/>
            <a:cxnLst/>
            <a:rect l="l" t="t" r="r" b="b"/>
            <a:pathLst>
              <a:path w="8946363" h="6858000">
                <a:moveTo>
                  <a:pt x="0" y="0"/>
                </a:moveTo>
                <a:lnTo>
                  <a:pt x="8946363" y="0"/>
                </a:lnTo>
                <a:lnTo>
                  <a:pt x="8946363" y="6858000"/>
                </a:lnTo>
                <a:lnTo>
                  <a:pt x="1" y="6858000"/>
                </a:lnTo>
                <a:lnTo>
                  <a:pt x="60040" y="6788731"/>
                </a:lnTo>
                <a:cubicBezTo>
                  <a:pt x="770566" y="5928901"/>
                  <a:pt x="1210035" y="4741057"/>
                  <a:pt x="1210035" y="3429001"/>
                </a:cubicBezTo>
                <a:cubicBezTo>
                  <a:pt x="1210035" y="2116945"/>
                  <a:pt x="770566" y="929101"/>
                  <a:pt x="60040" y="69272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4102" name="Freeform: Shape 72">
            <a:extLst>
              <a:ext uri="{FF2B5EF4-FFF2-40B4-BE49-F238E27FC236}">
                <a16:creationId xmlns:a16="http://schemas.microsoft.com/office/drawing/2014/main" id="{80EC29FB-299E-49F3-8C7B-01199632A3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4455672" cy="6858000"/>
          </a:xfrm>
          <a:custGeom>
            <a:avLst/>
            <a:gdLst>
              <a:gd name="connsiteX0" fmla="*/ 0 w 4455672"/>
              <a:gd name="connsiteY0" fmla="*/ 0 h 6858000"/>
              <a:gd name="connsiteX1" fmla="*/ 3245636 w 4455672"/>
              <a:gd name="connsiteY1" fmla="*/ 0 h 6858000"/>
              <a:gd name="connsiteX2" fmla="*/ 3305677 w 4455672"/>
              <a:gd name="connsiteY2" fmla="*/ 69272 h 6858000"/>
              <a:gd name="connsiteX3" fmla="*/ 4455672 w 4455672"/>
              <a:gd name="connsiteY3" fmla="*/ 3429001 h 6858000"/>
              <a:gd name="connsiteX4" fmla="*/ 3305677 w 4455672"/>
              <a:gd name="connsiteY4" fmla="*/ 6788731 h 6858000"/>
              <a:gd name="connsiteX5" fmla="*/ 3245638 w 4455672"/>
              <a:gd name="connsiteY5" fmla="*/ 6858000 h 6858000"/>
              <a:gd name="connsiteX6" fmla="*/ 0 w 445567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2" h="6858000">
                <a:moveTo>
                  <a:pt x="0" y="0"/>
                </a:moveTo>
                <a:lnTo>
                  <a:pt x="3245636" y="0"/>
                </a:lnTo>
                <a:lnTo>
                  <a:pt x="3305677" y="69272"/>
                </a:lnTo>
                <a:cubicBezTo>
                  <a:pt x="4016203" y="929101"/>
                  <a:pt x="4455672" y="2116945"/>
                  <a:pt x="4455672" y="3429001"/>
                </a:cubicBezTo>
                <a:cubicBezTo>
                  <a:pt x="4455672" y="4741057"/>
                  <a:pt x="4016203" y="5928901"/>
                  <a:pt x="3305677" y="6788731"/>
                </a:cubicBezTo>
                <a:lnTo>
                  <a:pt x="3245638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103" name="Freeform: Shape 74">
            <a:extLst>
              <a:ext uri="{FF2B5EF4-FFF2-40B4-BE49-F238E27FC236}">
                <a16:creationId xmlns:a16="http://schemas.microsoft.com/office/drawing/2014/main" id="{C29A2522-B27A-45C5-897B-79A1407D15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8" cy="6858000"/>
          </a:xfrm>
          <a:custGeom>
            <a:avLst/>
            <a:gdLst>
              <a:gd name="connsiteX0" fmla="*/ 0 w 4446528"/>
              <a:gd name="connsiteY0" fmla="*/ 0 h 6858000"/>
              <a:gd name="connsiteX1" fmla="*/ 3236492 w 4446528"/>
              <a:gd name="connsiteY1" fmla="*/ 0 h 6858000"/>
              <a:gd name="connsiteX2" fmla="*/ 3296533 w 4446528"/>
              <a:gd name="connsiteY2" fmla="*/ 69272 h 6858000"/>
              <a:gd name="connsiteX3" fmla="*/ 4446528 w 4446528"/>
              <a:gd name="connsiteY3" fmla="*/ 3429001 h 6858000"/>
              <a:gd name="connsiteX4" fmla="*/ 3296533 w 4446528"/>
              <a:gd name="connsiteY4" fmla="*/ 6788731 h 6858000"/>
              <a:gd name="connsiteX5" fmla="*/ 3236494 w 4446528"/>
              <a:gd name="connsiteY5" fmla="*/ 6858000 h 6858000"/>
              <a:gd name="connsiteX6" fmla="*/ 0 w 4446528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8" h="6858000">
                <a:moveTo>
                  <a:pt x="0" y="0"/>
                </a:moveTo>
                <a:lnTo>
                  <a:pt x="3236492" y="0"/>
                </a:lnTo>
                <a:lnTo>
                  <a:pt x="3296533" y="69272"/>
                </a:lnTo>
                <a:cubicBezTo>
                  <a:pt x="4007059" y="929101"/>
                  <a:pt x="4446528" y="2116945"/>
                  <a:pt x="4446528" y="3429001"/>
                </a:cubicBezTo>
                <a:cubicBezTo>
                  <a:pt x="4446528" y="4741057"/>
                  <a:pt x="4007059" y="5928901"/>
                  <a:pt x="3296533" y="6788731"/>
                </a:cubicBezTo>
                <a:lnTo>
                  <a:pt x="323649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A51066-2452-4BC7-A38C-AD6900A45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239012"/>
          </a:xfrm>
        </p:spPr>
        <p:txBody>
          <a:bodyPr anchor="ctr">
            <a:normAutofit/>
          </a:bodyPr>
          <a:lstStyle/>
          <a:p>
            <a:r>
              <a:rPr lang="hr-HR" sz="2800"/>
              <a:t>Dolazak u hotel</a:t>
            </a:r>
          </a:p>
        </p:txBody>
      </p:sp>
      <p:sp>
        <p:nvSpPr>
          <p:cNvPr id="4104" name="Rectangle 76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0961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105" name="Rectangle 78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4181" y="2443480"/>
            <a:ext cx="33832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3ABD81-09FD-4685-A8F0-1C593E5CA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r>
              <a:rPr lang="hr-HR" sz="1700"/>
              <a:t>Stadthaus Leipzig</a:t>
            </a:r>
          </a:p>
        </p:txBody>
      </p:sp>
    </p:spTree>
    <p:extLst>
      <p:ext uri="{BB962C8B-B14F-4D97-AF65-F5344CB8AC3E}">
        <p14:creationId xmlns:p14="http://schemas.microsoft.com/office/powerpoint/2010/main" val="40246884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A6B42B9F-F674-4D7F-AEFD-F5DC47A709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5D40A739-F82D-491A-8CF3-021C3BE3FC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4717"/>
          <a:stretch/>
        </p:blipFill>
        <p:spPr bwMode="auto">
          <a:xfrm>
            <a:off x="-1" y="6"/>
            <a:ext cx="3922776" cy="3937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A picture containing clock, street, road, tower&#10;&#10;Description automatically generated">
            <a:extLst>
              <a:ext uri="{FF2B5EF4-FFF2-40B4-BE49-F238E27FC236}">
                <a16:creationId xmlns:a16="http://schemas.microsoft.com/office/drawing/2014/main" id="{C50AF3D7-762F-4CFA-9152-8443242D95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55" r="1" b="8062"/>
          <a:stretch/>
        </p:blipFill>
        <p:spPr bwMode="auto">
          <a:xfrm>
            <a:off x="4131633" y="10"/>
            <a:ext cx="3922776" cy="3937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E677BBB0-8A66-4619-B31B-5097655C5FF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7784" y="4215384"/>
            <a:ext cx="7475146" cy="2093976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47B9BC-EC82-48A8-9B50-85D9E33BD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325" y="4462819"/>
            <a:ext cx="2869683" cy="1608383"/>
          </a:xfrm>
        </p:spPr>
        <p:txBody>
          <a:bodyPr>
            <a:normAutofit/>
          </a:bodyPr>
          <a:lstStyle/>
          <a:p>
            <a:r>
              <a:rPr lang="hr-HR" sz="2400"/>
              <a:t>Razgledavanje grada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FB56C437-7CF8-4D2B-8C62-6F9CEA5611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288F414E-1A16-495F-8EF5-F55A4207EE4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192282" y="525322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6B0FEB-F637-406C-915F-480AEE221E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1633" y="4464872"/>
            <a:ext cx="3712464" cy="1608383"/>
          </a:xfrm>
        </p:spPr>
        <p:txBody>
          <a:bodyPr anchor="ctr">
            <a:normAutofit/>
          </a:bodyPr>
          <a:lstStyle/>
          <a:p>
            <a:endParaRPr lang="hr-HR" sz="1700"/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7DCE2099-5295-4F6E-973F-3E66F7B8C8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3" r="6017" b="-3"/>
          <a:stretch/>
        </p:blipFill>
        <p:spPr bwMode="auto">
          <a:xfrm>
            <a:off x="8269224" y="-6"/>
            <a:ext cx="3922776" cy="630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78956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5" name="Freeform: Shape 74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2DB676A8-A2A4-4C73-869B-91C83A0ABAD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08" r="-1" b="24466"/>
          <a:stretch/>
        </p:blipFill>
        <p:spPr bwMode="auto"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40266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799A8B4F-0FED-46C0-9186-5A8E116D874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08905" y="0"/>
            <a:ext cx="648309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DA6861EE-7660-46C9-80BD-173B8F7454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46DC6B-7CB9-4260-9B16-3A49F9FD8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365" y="802955"/>
            <a:ext cx="6318649" cy="1454051"/>
          </a:xfrm>
        </p:spPr>
        <p:txBody>
          <a:bodyPr>
            <a:normAutofit/>
          </a:bodyPr>
          <a:lstStyle/>
          <a:p>
            <a:r>
              <a:rPr lang="hr-HR" sz="3600">
                <a:solidFill>
                  <a:srgbClr val="000000"/>
                </a:solidFill>
              </a:rPr>
              <a:t>Početak stručne prakse i škole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5216BC-C0C7-43E9-BCD5-F5F607CE1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807" y="2421682"/>
            <a:ext cx="4650524" cy="3639289"/>
          </a:xfrm>
        </p:spPr>
        <p:txBody>
          <a:bodyPr anchor="ctr">
            <a:normAutofit/>
          </a:bodyPr>
          <a:lstStyle/>
          <a:p>
            <a:r>
              <a:rPr lang="hr-HR" sz="2000" dirty="0">
                <a:solidFill>
                  <a:srgbClr val="000000"/>
                </a:solidFill>
              </a:rPr>
              <a:t>Lucia Zec i Tomislav Kozina – </a:t>
            </a:r>
            <a:r>
              <a:rPr lang="hr-HR" sz="2000" dirty="0">
                <a:solidFill>
                  <a:srgbClr val="000000"/>
                </a:solidFill>
                <a:latin typeface="Bauhaus 93" panose="04030905020B02020C02" pitchFamily="82" charset="0"/>
              </a:rPr>
              <a:t>World </a:t>
            </a:r>
            <a:r>
              <a:rPr lang="hr-HR" sz="2000">
                <a:solidFill>
                  <a:srgbClr val="000000"/>
                </a:solidFill>
                <a:latin typeface="Bauhaus 93" panose="04030905020B02020C02" pitchFamily="82" charset="0"/>
              </a:rPr>
              <a:t>Courier</a:t>
            </a:r>
            <a:endParaRPr lang="hr-HR" sz="2000" dirty="0">
              <a:solidFill>
                <a:srgbClr val="000000"/>
              </a:solidFill>
              <a:latin typeface="Bauhaus 93" panose="04030905020B02020C02" pitchFamily="82" charset="0"/>
            </a:endParaRPr>
          </a:p>
          <a:p>
            <a:r>
              <a:rPr lang="hr-HR" sz="2000" dirty="0">
                <a:solidFill>
                  <a:srgbClr val="000000"/>
                </a:solidFill>
              </a:rPr>
              <a:t>Josipa Papić i Franjo Platužić – </a:t>
            </a:r>
            <a:r>
              <a:rPr lang="hr-HR" sz="2000">
                <a:solidFill>
                  <a:srgbClr val="000000"/>
                </a:solidFill>
                <a:latin typeface="Bauhaus 93" panose="04030905020B02020C02" pitchFamily="82" charset="0"/>
              </a:rPr>
              <a:t>Kühne+Nagel</a:t>
            </a:r>
            <a:endParaRPr lang="hr-HR" sz="2000" dirty="0">
              <a:solidFill>
                <a:srgbClr val="000000"/>
              </a:solidFill>
              <a:latin typeface="Bauhaus 93" panose="04030905020B02020C02" pitchFamily="82" charset="0"/>
            </a:endParaRPr>
          </a:p>
          <a:p>
            <a:r>
              <a:rPr lang="hr-HR" sz="2000" dirty="0">
                <a:solidFill>
                  <a:srgbClr val="000000"/>
                </a:solidFill>
              </a:rPr>
              <a:t>Alen </a:t>
            </a:r>
            <a:r>
              <a:rPr lang="hr-HR" sz="2000">
                <a:solidFill>
                  <a:srgbClr val="000000"/>
                </a:solidFill>
              </a:rPr>
              <a:t>Sinani</a:t>
            </a:r>
            <a:r>
              <a:rPr lang="hr-HR" sz="2000" dirty="0">
                <a:solidFill>
                  <a:srgbClr val="000000"/>
                </a:solidFill>
              </a:rPr>
              <a:t> – </a:t>
            </a:r>
            <a:r>
              <a:rPr lang="hr-HR" sz="2000" dirty="0">
                <a:solidFill>
                  <a:srgbClr val="000000"/>
                </a:solidFill>
                <a:latin typeface="Bauhaus 93" panose="04030905020B02020C02" pitchFamily="82" charset="0"/>
              </a:rPr>
              <a:t>DB </a:t>
            </a:r>
            <a:r>
              <a:rPr lang="hr-HR" sz="2000">
                <a:solidFill>
                  <a:srgbClr val="000000"/>
                </a:solidFill>
                <a:latin typeface="Bauhaus 93" panose="04030905020B02020C02" pitchFamily="82" charset="0"/>
              </a:rPr>
              <a:t>Schenker</a:t>
            </a:r>
            <a:endParaRPr lang="hr-HR" sz="2000" dirty="0">
              <a:solidFill>
                <a:srgbClr val="000000"/>
              </a:solidFill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38A69B74-22E3-47CC-823F-18BE7930C8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9636" y="2960687"/>
            <a:ext cx="2668748" cy="2668748"/>
          </a:xfrm>
          <a:prstGeom prst="ellipse">
            <a:avLst/>
          </a:pr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Freeform 71">
            <a:extLst>
              <a:ext uri="{FF2B5EF4-FFF2-40B4-BE49-F238E27FC236}">
                <a16:creationId xmlns:a16="http://schemas.microsoft.com/office/drawing/2014/main" id="{1778637B-5DB8-4A75-B2E6-FC2B1BB9A7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7014" y="2"/>
            <a:ext cx="4034987" cy="3428147"/>
          </a:xfrm>
          <a:custGeom>
            <a:avLst/>
            <a:gdLst>
              <a:gd name="connsiteX0" fmla="*/ 350825 w 4034987"/>
              <a:gd name="connsiteY0" fmla="*/ 0 h 3428147"/>
              <a:gd name="connsiteX1" fmla="*/ 4034987 w 4034987"/>
              <a:gd name="connsiteY1" fmla="*/ 0 h 3428147"/>
              <a:gd name="connsiteX2" fmla="*/ 4034987 w 4034987"/>
              <a:gd name="connsiteY2" fmla="*/ 2505205 h 3428147"/>
              <a:gd name="connsiteX3" fmla="*/ 3951822 w 4034987"/>
              <a:gd name="connsiteY3" fmla="*/ 2616420 h 3428147"/>
              <a:gd name="connsiteX4" fmla="*/ 2230590 w 4034987"/>
              <a:gd name="connsiteY4" fmla="*/ 3428147 h 3428147"/>
              <a:gd name="connsiteX5" fmla="*/ 0 w 4034987"/>
              <a:gd name="connsiteY5" fmla="*/ 1197557 h 3428147"/>
              <a:gd name="connsiteX6" fmla="*/ 269220 w 4034987"/>
              <a:gd name="connsiteY6" fmla="*/ 134326 h 3428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34987" h="3428147">
                <a:moveTo>
                  <a:pt x="350825" y="0"/>
                </a:moveTo>
                <a:lnTo>
                  <a:pt x="4034987" y="0"/>
                </a:lnTo>
                <a:lnTo>
                  <a:pt x="4034987" y="2505205"/>
                </a:lnTo>
                <a:lnTo>
                  <a:pt x="3951822" y="2616420"/>
                </a:lnTo>
                <a:cubicBezTo>
                  <a:pt x="3542699" y="3112162"/>
                  <a:pt x="2923546" y="3428147"/>
                  <a:pt x="2230590" y="3428147"/>
                </a:cubicBezTo>
                <a:cubicBezTo>
                  <a:pt x="998669" y="3428147"/>
                  <a:pt x="0" y="2429478"/>
                  <a:pt x="0" y="1197557"/>
                </a:cubicBezTo>
                <a:cubicBezTo>
                  <a:pt x="0" y="812582"/>
                  <a:pt x="97526" y="450385"/>
                  <a:pt x="269220" y="134326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170" name="Picture 2" descr="Slikovni rezultat za kuehne nagel logo">
            <a:extLst>
              <a:ext uri="{FF2B5EF4-FFF2-40B4-BE49-F238E27FC236}">
                <a16:creationId xmlns:a16="http://schemas.microsoft.com/office/drawing/2014/main" id="{FB725EAE-A539-44A2-AA35-2850ADE14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59844" y="572053"/>
            <a:ext cx="3205839" cy="1707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Slikovni rezultat za db schenker logo">
            <a:extLst>
              <a:ext uri="{FF2B5EF4-FFF2-40B4-BE49-F238E27FC236}">
                <a16:creationId xmlns:a16="http://schemas.microsoft.com/office/drawing/2014/main" id="{8E581D51-0F69-47C6-AF84-980866244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13813" y="3772604"/>
            <a:ext cx="1807158" cy="101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Freeform 75">
            <a:extLst>
              <a:ext uri="{FF2B5EF4-FFF2-40B4-BE49-F238E27FC236}">
                <a16:creationId xmlns:a16="http://schemas.microsoft.com/office/drawing/2014/main" id="{0035A30C-45F3-4EFB-B2E8-6E2A11843D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59131" y="4258570"/>
            <a:ext cx="3132869" cy="2599430"/>
          </a:xfrm>
          <a:custGeom>
            <a:avLst/>
            <a:gdLst>
              <a:gd name="connsiteX0" fmla="*/ 1612418 w 3061881"/>
              <a:gd name="connsiteY0" fmla="*/ 0 h 2540529"/>
              <a:gd name="connsiteX1" fmla="*/ 3030226 w 3061881"/>
              <a:gd name="connsiteY1" fmla="*/ 843844 h 2540529"/>
              <a:gd name="connsiteX2" fmla="*/ 3061881 w 3061881"/>
              <a:gd name="connsiteY2" fmla="*/ 909556 h 2540529"/>
              <a:gd name="connsiteX3" fmla="*/ 3061881 w 3061881"/>
              <a:gd name="connsiteY3" fmla="*/ 2315281 h 2540529"/>
              <a:gd name="connsiteX4" fmla="*/ 3030226 w 3061881"/>
              <a:gd name="connsiteY4" fmla="*/ 2380992 h 2540529"/>
              <a:gd name="connsiteX5" fmla="*/ 2949460 w 3061881"/>
              <a:gd name="connsiteY5" fmla="*/ 2513937 h 2540529"/>
              <a:gd name="connsiteX6" fmla="*/ 2929575 w 3061881"/>
              <a:gd name="connsiteY6" fmla="*/ 2540529 h 2540529"/>
              <a:gd name="connsiteX7" fmla="*/ 295261 w 3061881"/>
              <a:gd name="connsiteY7" fmla="*/ 2540529 h 2540529"/>
              <a:gd name="connsiteX8" fmla="*/ 275376 w 3061881"/>
              <a:gd name="connsiteY8" fmla="*/ 2513937 h 2540529"/>
              <a:gd name="connsiteX9" fmla="*/ 0 w 3061881"/>
              <a:gd name="connsiteY9" fmla="*/ 1612418 h 2540529"/>
              <a:gd name="connsiteX10" fmla="*/ 1612418 w 3061881"/>
              <a:gd name="connsiteY10" fmla="*/ 0 h 254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61881" h="2540529">
                <a:moveTo>
                  <a:pt x="1612418" y="0"/>
                </a:moveTo>
                <a:cubicBezTo>
                  <a:pt x="2224646" y="0"/>
                  <a:pt x="2757180" y="341213"/>
                  <a:pt x="3030226" y="843844"/>
                </a:cubicBezTo>
                <a:lnTo>
                  <a:pt x="3061881" y="909556"/>
                </a:lnTo>
                <a:lnTo>
                  <a:pt x="3061881" y="2315281"/>
                </a:lnTo>
                <a:lnTo>
                  <a:pt x="3030226" y="2380992"/>
                </a:lnTo>
                <a:cubicBezTo>
                  <a:pt x="3005404" y="2426686"/>
                  <a:pt x="2978437" y="2471046"/>
                  <a:pt x="2949460" y="2513937"/>
                </a:cubicBezTo>
                <a:lnTo>
                  <a:pt x="2929575" y="2540529"/>
                </a:lnTo>
                <a:lnTo>
                  <a:pt x="295261" y="2540529"/>
                </a:lnTo>
                <a:lnTo>
                  <a:pt x="275376" y="2513937"/>
                </a:lnTo>
                <a:cubicBezTo>
                  <a:pt x="101518" y="2256593"/>
                  <a:pt x="0" y="1946361"/>
                  <a:pt x="0" y="1612418"/>
                </a:cubicBezTo>
                <a:cubicBezTo>
                  <a:pt x="0" y="721904"/>
                  <a:pt x="721904" y="0"/>
                  <a:pt x="1612418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174" name="Picture 6" descr="Slikovni rezultat za world courier logo">
            <a:extLst>
              <a:ext uri="{FF2B5EF4-FFF2-40B4-BE49-F238E27FC236}">
                <a16:creationId xmlns:a16="http://schemas.microsoft.com/office/drawing/2014/main" id="{B2DD1C6D-7079-4E3D-8AA9-92994A96BE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33568" y="5369774"/>
            <a:ext cx="2432116" cy="942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64735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331</Words>
  <Application>Microsoft Office PowerPoint</Application>
  <PresentationFormat>Široki zaslon</PresentationFormat>
  <Paragraphs>87</Paragraphs>
  <Slides>36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36</vt:i4>
      </vt:variant>
    </vt:vector>
  </HeadingPairs>
  <TitlesOfParts>
    <vt:vector size="41" baseType="lpstr">
      <vt:lpstr>Arial</vt:lpstr>
      <vt:lpstr>Bauhaus 93</vt:lpstr>
      <vt:lpstr>Calibri</vt:lpstr>
      <vt:lpstr>Calibri Light</vt:lpstr>
      <vt:lpstr>Office Theme</vt:lpstr>
      <vt:lpstr>LEIPZIG  (Njemačka)</vt:lpstr>
      <vt:lpstr>Gosti u Leipzigu</vt:lpstr>
      <vt:lpstr>Smještaj</vt:lpstr>
      <vt:lpstr>Putovanje</vt:lpstr>
      <vt:lpstr>Dolazak u Leipzig</vt:lpstr>
      <vt:lpstr>Dolazak u hotel</vt:lpstr>
      <vt:lpstr>Razgledavanje grada</vt:lpstr>
      <vt:lpstr>PowerPoint prezentacija</vt:lpstr>
      <vt:lpstr>Početak stručne prakse i škole </vt:lpstr>
      <vt:lpstr>Škola </vt:lpstr>
      <vt:lpstr>Kühne+Nagel</vt:lpstr>
      <vt:lpstr>Rad</vt:lpstr>
      <vt:lpstr>Zaštitna oprema</vt:lpstr>
      <vt:lpstr>Rad u uredu i u skladištu</vt:lpstr>
      <vt:lpstr>Rad u uredu</vt:lpstr>
      <vt:lpstr>Odlazak na južni dio grada</vt:lpstr>
      <vt:lpstr>Pozdravi i završetak stručne prakse</vt:lpstr>
      <vt:lpstr>World Courier</vt:lpstr>
      <vt:lpstr>Projekt Warehouse</vt:lpstr>
      <vt:lpstr>Poslovni sastanak</vt:lpstr>
      <vt:lpstr>Rad sa kutijama za prijevoz i dezinficiranje</vt:lpstr>
      <vt:lpstr>Zadatak za prijevoz robe</vt:lpstr>
      <vt:lpstr>DB Schenker</vt:lpstr>
      <vt:lpstr>DB Schenker</vt:lpstr>
      <vt:lpstr>Rad u skladištu</vt:lpstr>
      <vt:lpstr>Rad u uredu</vt:lpstr>
      <vt:lpstr>Posjeta firmi DB Schenker</vt:lpstr>
      <vt:lpstr>Slike posjete DB Schenker-a</vt:lpstr>
      <vt:lpstr>Vikend</vt:lpstr>
      <vt:lpstr>Volkerschlachtdenkmal</vt:lpstr>
      <vt:lpstr>Zoo Leipzig</vt:lpstr>
      <vt:lpstr>PowerPoint prezentacija</vt:lpstr>
      <vt:lpstr>PowerPoint prezentacija</vt:lpstr>
      <vt:lpstr>PowerPoint prezentacija</vt:lpstr>
      <vt:lpstr>Povratak u Zagreb</vt:lpstr>
      <vt:lpstr>Hvala na pažnji!!!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LEIPZIG  (Njemačka)</dc:title>
  <dc:creator>Franjo Platužić</dc:creator>
  <cp:lastModifiedBy>Snježana Kovač</cp:lastModifiedBy>
  <cp:revision>2</cp:revision>
  <dcterms:created xsi:type="dcterms:W3CDTF">2020-02-10T22:02:38Z</dcterms:created>
  <dcterms:modified xsi:type="dcterms:W3CDTF">2020-04-27T08:49:47Z</dcterms:modified>
</cp:coreProperties>
</file>