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1" r:id="rId5"/>
    <p:sldId id="266" r:id="rId6"/>
    <p:sldId id="260" r:id="rId7"/>
    <p:sldId id="264" r:id="rId8"/>
    <p:sldId id="265" r:id="rId9"/>
    <p:sldId id="274" r:id="rId10"/>
    <p:sldId id="275" r:id="rId11"/>
    <p:sldId id="263" r:id="rId12"/>
    <p:sldId id="280" r:id="rId13"/>
    <p:sldId id="273" r:id="rId14"/>
    <p:sldId id="262" r:id="rId15"/>
    <p:sldId id="272" r:id="rId16"/>
    <p:sldId id="259" r:id="rId17"/>
    <p:sldId id="271" r:id="rId18"/>
    <p:sldId id="270" r:id="rId19"/>
    <p:sldId id="269" r:id="rId20"/>
    <p:sldId id="281" r:id="rId21"/>
    <p:sldId id="267" r:id="rId22"/>
    <p:sldId id="279" r:id="rId23"/>
    <p:sldId id="278" r:id="rId24"/>
    <p:sldId id="277" r:id="rId25"/>
    <p:sldId id="276" r:id="rId26"/>
    <p:sldId id="268" r:id="rId27"/>
    <p:sldId id="282" r:id="rId2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D50EE50A-9AC1-4581-AFD0-42B5CFBDF73C}" type="datetimeFigureOut">
              <a:rPr lang="hr-HR" smtClean="0"/>
              <a:t>17.5.2020.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6E5AAE3-0DAD-47F4-9F1D-DDF7D3CD59E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E50A-9AC1-4581-AFD0-42B5CFBDF73C}" type="datetimeFigureOut">
              <a:rPr lang="hr-HR" smtClean="0"/>
              <a:t>17.5.2020.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AAE3-0DAD-47F4-9F1D-DDF7D3CD59E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E50A-9AC1-4581-AFD0-42B5CFBDF73C}" type="datetimeFigureOut">
              <a:rPr lang="hr-HR" smtClean="0"/>
              <a:t>17.5.2020.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AAE3-0DAD-47F4-9F1D-DDF7D3CD59E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E50A-9AC1-4581-AFD0-42B5CFBDF73C}" type="datetimeFigureOut">
              <a:rPr lang="hr-HR" smtClean="0"/>
              <a:t>17.5.2020.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AAE3-0DAD-47F4-9F1D-DDF7D3CD59E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E50A-9AC1-4581-AFD0-42B5CFBDF73C}" type="datetimeFigureOut">
              <a:rPr lang="hr-HR" smtClean="0"/>
              <a:t>17.5.2020.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AAE3-0DAD-47F4-9F1D-DDF7D3CD59E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E50A-9AC1-4581-AFD0-42B5CFBDF73C}" type="datetimeFigureOut">
              <a:rPr lang="hr-HR" smtClean="0"/>
              <a:t>17.5.2020.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AAE3-0DAD-47F4-9F1D-DDF7D3CD59E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0EE50A-9AC1-4581-AFD0-42B5CFBDF73C}" type="datetimeFigureOut">
              <a:rPr lang="hr-HR" smtClean="0"/>
              <a:t>17.5.2020.</a:t>
            </a:fld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6E5AAE3-0DAD-47F4-9F1D-DDF7D3CD59EF}" type="slidenum">
              <a:rPr lang="hr-HR" smtClean="0"/>
              <a:t>‹#›</a:t>
            </a:fld>
            <a:endParaRPr lang="hr-HR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D50EE50A-9AC1-4581-AFD0-42B5CFBDF73C}" type="datetimeFigureOut">
              <a:rPr lang="hr-HR" smtClean="0"/>
              <a:t>17.5.2020.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66E5AAE3-0DAD-47F4-9F1D-DDF7D3CD59E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E50A-9AC1-4581-AFD0-42B5CFBDF73C}" type="datetimeFigureOut">
              <a:rPr lang="hr-HR" smtClean="0"/>
              <a:t>17.5.2020.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AAE3-0DAD-47F4-9F1D-DDF7D3CD59E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E50A-9AC1-4581-AFD0-42B5CFBDF73C}" type="datetimeFigureOut">
              <a:rPr lang="hr-HR" smtClean="0"/>
              <a:t>17.5.2020.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AAE3-0DAD-47F4-9F1D-DDF7D3CD59E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E50A-9AC1-4581-AFD0-42B5CFBDF73C}" type="datetimeFigureOut">
              <a:rPr lang="hr-HR" smtClean="0"/>
              <a:t>17.5.2020.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5AAE3-0DAD-47F4-9F1D-DDF7D3CD59E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D50EE50A-9AC1-4581-AFD0-42B5CFBDF73C}" type="datetimeFigureOut">
              <a:rPr lang="hr-HR" smtClean="0"/>
              <a:t>17.5.2020.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6E5AAE3-0DAD-47F4-9F1D-DDF7D3CD59EF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3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420888"/>
            <a:ext cx="7772400" cy="1470025"/>
          </a:xfrm>
        </p:spPr>
        <p:txBody>
          <a:bodyPr>
            <a:normAutofit/>
          </a:bodyPr>
          <a:lstStyle/>
          <a:p>
            <a:r>
              <a:rPr lang="hr-HR" sz="5400" b="1" dirty="0" smtClean="0">
                <a:solidFill>
                  <a:schemeClr val="bg1"/>
                </a:solidFill>
              </a:rPr>
              <a:t>Stručna praksa u Litvi</a:t>
            </a:r>
            <a:endParaRPr lang="hr-HR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2008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93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066800"/>
          </a:xfrm>
        </p:spPr>
        <p:txBody>
          <a:bodyPr/>
          <a:lstStyle/>
          <a:p>
            <a:r>
              <a:rPr lang="hr-HR" dirty="0" smtClean="0"/>
              <a:t>Kaunas</a:t>
            </a:r>
            <a:endParaRPr lang="hr-HR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6" y="2315029"/>
            <a:ext cx="76200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2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229600" cy="399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94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480720" cy="48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2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2736304" cy="595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60848"/>
            <a:ext cx="5760839" cy="279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3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66" y="1052736"/>
            <a:ext cx="4026062" cy="551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6" y="1052736"/>
            <a:ext cx="4135570" cy="551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1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5"/>
            <a:ext cx="4248472" cy="560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203053" cy="560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9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52836"/>
            <a:ext cx="7344816" cy="55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28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421651" cy="33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72" y="1916832"/>
            <a:ext cx="415246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98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243262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34" y="2276872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64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549248"/>
          </a:xfrm>
        </p:spPr>
        <p:txBody>
          <a:bodyPr/>
          <a:lstStyle/>
          <a:p>
            <a:r>
              <a:rPr lang="hr-HR" sz="2300" dirty="0" smtClean="0"/>
              <a:t>Učenici 4.e razreda Tihana Čonkaš, Monika Bradarić i Blaž Zeko, bili su na stručnom usavršavanju u Litvi dva tjedna.</a:t>
            </a:r>
          </a:p>
          <a:p>
            <a:endParaRPr lang="hr-HR" sz="2300" dirty="0" smtClean="0"/>
          </a:p>
          <a:p>
            <a:r>
              <a:rPr lang="hr-HR" sz="2300" dirty="0" smtClean="0"/>
              <a:t>Boravili su u gradu Kaunasu, drugom najvećem gradu Litve.</a:t>
            </a:r>
          </a:p>
          <a:p>
            <a:endParaRPr lang="hr-HR" sz="2300" dirty="0"/>
          </a:p>
          <a:p>
            <a:r>
              <a:rPr lang="hr-HR" sz="2300" dirty="0" smtClean="0"/>
              <a:t>Smješteni su bili u lijepoj norveškoj drvenoj kućici sa ostalim učenicima iz Švedske, Finske i Norveške.</a:t>
            </a:r>
          </a:p>
          <a:p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38527"/>
            <a:ext cx="6175970" cy="260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44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629896" cy="497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80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29600" cy="1066800"/>
          </a:xfrm>
        </p:spPr>
        <p:txBody>
          <a:bodyPr/>
          <a:lstStyle/>
          <a:p>
            <a:r>
              <a:rPr lang="hr-HR" dirty="0" smtClean="0"/>
              <a:t>Vilnius</a:t>
            </a:r>
            <a:endParaRPr lang="hr-HR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2"/>
            <a:ext cx="822960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15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22042"/>
            <a:ext cx="3024336" cy="5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2864822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49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36716"/>
            <a:ext cx="3528392" cy="4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76" y="675866"/>
            <a:ext cx="2829360" cy="582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9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656059" cy="487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668877" cy="488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3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29904"/>
            <a:ext cx="7965365" cy="386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05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229600" cy="399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0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hr-HR" sz="6000" b="1" dirty="0" smtClean="0"/>
              <a:t>Hvala na pozornosti!</a:t>
            </a:r>
            <a:r>
              <a:rPr lang="hr-HR" sz="6000" b="1" dirty="0" smtClean="0">
                <a:sym typeface="Wingdings" panose="05000000000000000000" pitchFamily="2" charset="2"/>
              </a:rPr>
              <a:t></a:t>
            </a:r>
            <a:endParaRPr lang="hr-HR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84168" y="5805264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/>
              <a:t>Učenici 4.e :</a:t>
            </a:r>
            <a:endParaRPr lang="hr-HR" dirty="0" smtClean="0"/>
          </a:p>
          <a:p>
            <a:r>
              <a:rPr lang="hr-HR" dirty="0" smtClean="0"/>
              <a:t> T. Čonkaš, M. Bradarić, </a:t>
            </a:r>
          </a:p>
          <a:p>
            <a:r>
              <a:rPr lang="hr-HR" dirty="0" smtClean="0"/>
              <a:t>B. Zeko i M. Nikić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091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066800"/>
          </a:xfrm>
        </p:spPr>
        <p:txBody>
          <a:bodyPr/>
          <a:lstStyle/>
          <a:p>
            <a:r>
              <a:rPr lang="hr-HR" dirty="0" smtClean="0"/>
              <a:t>Litva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363272" cy="2376264"/>
          </a:xfrm>
        </p:spPr>
        <p:txBody>
          <a:bodyPr>
            <a:normAutofit/>
          </a:bodyPr>
          <a:lstStyle/>
          <a:p>
            <a:r>
              <a:rPr lang="hr-HR" sz="2300" dirty="0"/>
              <a:t>Litva je država na sjeveroistoku Europe, na obali Baltičkog mora. Graniči na sjeveru s Latvijom, na jugoistoku s Bjelorusijom, na jugu s Poljskom te na jugozapadu s Rusijom. </a:t>
            </a:r>
            <a:endParaRPr lang="hr-HR" sz="2300" dirty="0" smtClean="0"/>
          </a:p>
          <a:p>
            <a:r>
              <a:rPr lang="hr-HR" sz="2300" dirty="0" smtClean="0"/>
              <a:t>Litva </a:t>
            </a:r>
            <a:r>
              <a:rPr lang="hr-HR" sz="2300" dirty="0"/>
              <a:t>je najveća baltička država.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99478"/>
            <a:ext cx="5616624" cy="323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93808"/>
          </a:xfrm>
        </p:spPr>
        <p:txBody>
          <a:bodyPr/>
          <a:lstStyle/>
          <a:p>
            <a:r>
              <a:rPr lang="hr-HR" dirty="0" smtClean="0"/>
              <a:t>Službeni jezik: litavski</a:t>
            </a:r>
          </a:p>
          <a:p>
            <a:pPr marL="109728" indent="0">
              <a:buNone/>
            </a:pPr>
            <a:endParaRPr lang="hr-HR" dirty="0" smtClean="0"/>
          </a:p>
          <a:p>
            <a:r>
              <a:rPr lang="hr-HR" dirty="0" smtClean="0"/>
              <a:t>Glavni grad: Vilnius</a:t>
            </a:r>
          </a:p>
          <a:p>
            <a:endParaRPr lang="hr-HR" dirty="0"/>
          </a:p>
          <a:p>
            <a:r>
              <a:rPr lang="hr-HR" dirty="0"/>
              <a:t>Veličina: </a:t>
            </a:r>
            <a:r>
              <a:rPr lang="hr-HR" dirty="0" smtClean="0"/>
              <a:t> 65.200 km2</a:t>
            </a:r>
          </a:p>
          <a:p>
            <a:endParaRPr lang="hr-HR" dirty="0"/>
          </a:p>
          <a:p>
            <a:r>
              <a:rPr lang="hr-HR" dirty="0"/>
              <a:t>Stanovništvo: 	</a:t>
            </a:r>
            <a:r>
              <a:rPr lang="hr-HR" dirty="0" smtClean="0"/>
              <a:t>3 592 561</a:t>
            </a:r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08720"/>
            <a:ext cx="2932035" cy="219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27899"/>
            <a:ext cx="3807296" cy="333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87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066800"/>
          </a:xfrm>
        </p:spPr>
        <p:txBody>
          <a:bodyPr/>
          <a:lstStyle/>
          <a:p>
            <a:r>
              <a:rPr lang="hr-HR" dirty="0"/>
              <a:t>Prirodna obilježja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613144"/>
          </a:xfrm>
        </p:spPr>
        <p:txBody>
          <a:bodyPr/>
          <a:lstStyle/>
          <a:p>
            <a:r>
              <a:rPr lang="hr-HR" dirty="0"/>
              <a:t>Litva je pretežito ravničarska </a:t>
            </a:r>
            <a:r>
              <a:rPr lang="hr-HR" dirty="0" smtClean="0"/>
              <a:t>zemlja</a:t>
            </a:r>
          </a:p>
          <a:p>
            <a:endParaRPr lang="hr-HR" dirty="0"/>
          </a:p>
          <a:p>
            <a:r>
              <a:rPr lang="hr-HR" dirty="0"/>
              <a:t>Reljefni oblici – morenske uzvisine, ledenjačka jezera, </a:t>
            </a:r>
            <a:r>
              <a:rPr lang="hr-HR" dirty="0" smtClean="0"/>
              <a:t>tresetišta</a:t>
            </a:r>
          </a:p>
          <a:p>
            <a:endParaRPr lang="hr-HR" dirty="0"/>
          </a:p>
          <a:p>
            <a:r>
              <a:rPr lang="hr-HR" dirty="0" smtClean="0"/>
              <a:t>Vrlo hladna država. Ljeta svježa, a zime vrlo hladne (do čak -10 stupnjeva)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7940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066800"/>
          </a:xfrm>
        </p:spPr>
        <p:txBody>
          <a:bodyPr/>
          <a:lstStyle/>
          <a:p>
            <a:r>
              <a:rPr lang="hr-HR" dirty="0" smtClean="0"/>
              <a:t>Glavni grad - Vilnius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5696"/>
          </a:xfrm>
        </p:spPr>
        <p:txBody>
          <a:bodyPr/>
          <a:lstStyle/>
          <a:p>
            <a:r>
              <a:rPr lang="hr-HR" dirty="0"/>
              <a:t>Vilnius </a:t>
            </a:r>
            <a:r>
              <a:rPr lang="hr-HR" dirty="0" smtClean="0"/>
              <a:t>glavni </a:t>
            </a:r>
            <a:r>
              <a:rPr lang="hr-HR" dirty="0"/>
              <a:t>je i najveći grad Litve</a:t>
            </a:r>
            <a:r>
              <a:rPr lang="hr-HR" dirty="0" smtClean="0"/>
              <a:t>.</a:t>
            </a:r>
          </a:p>
          <a:p>
            <a:pPr marL="109728" indent="0">
              <a:buNone/>
            </a:pPr>
            <a:endParaRPr lang="hr-HR" dirty="0" smtClean="0"/>
          </a:p>
          <a:p>
            <a:r>
              <a:rPr lang="hr-HR" dirty="0" smtClean="0"/>
              <a:t> </a:t>
            </a:r>
            <a:r>
              <a:rPr lang="hr-HR" dirty="0"/>
              <a:t>Ima 555.613 stanovnika (2008.) </a:t>
            </a:r>
            <a:endParaRPr lang="hr-HR" dirty="0" smtClean="0"/>
          </a:p>
          <a:p>
            <a:endParaRPr lang="hr-HR" dirty="0"/>
          </a:p>
          <a:p>
            <a:r>
              <a:rPr lang="hr-HR" dirty="0" smtClean="0"/>
              <a:t>Prostire </a:t>
            </a:r>
            <a:r>
              <a:rPr lang="hr-HR" dirty="0"/>
              <a:t>se na 401 km2. 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Leži </a:t>
            </a:r>
            <a:r>
              <a:rPr lang="hr-HR" dirty="0"/>
              <a:t>na ušću rijeke Vilnie u rijeku Neris.</a:t>
            </a:r>
          </a:p>
        </p:txBody>
      </p:sp>
    </p:spTree>
    <p:extLst>
      <p:ext uri="{BB962C8B-B14F-4D97-AF65-F5344CB8AC3E}">
        <p14:creationId xmlns:p14="http://schemas.microsoft.com/office/powerpoint/2010/main" val="8234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5" y="863434"/>
            <a:ext cx="4104456" cy="2760306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Naša praksa održavala se u skladištu „</a:t>
            </a:r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Maisto bankas</a:t>
            </a: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hr-HR" sz="2400" dirty="0"/>
              <a:t>D</a:t>
            </a:r>
            <a:r>
              <a:rPr lang="vi-VN" sz="2400" dirty="0" smtClean="0"/>
              <a:t>obrotvorn</a:t>
            </a:r>
            <a:r>
              <a:rPr lang="hr-HR" sz="2400" dirty="0" smtClean="0"/>
              <a:t>o</a:t>
            </a:r>
            <a:r>
              <a:rPr lang="vi-VN" sz="2400" dirty="0" smtClean="0"/>
              <a:t> prikuplja</a:t>
            </a:r>
            <a:r>
              <a:rPr lang="hr-HR" sz="2400" dirty="0" smtClean="0"/>
              <a:t>ju</a:t>
            </a:r>
            <a:r>
              <a:rPr lang="vi-VN" sz="2400" dirty="0" smtClean="0"/>
              <a:t> </a:t>
            </a:r>
            <a:r>
              <a:rPr lang="vi-VN" sz="2400" dirty="0"/>
              <a:t>pomoć </a:t>
            </a:r>
            <a:r>
              <a:rPr lang="hr-HR" sz="2400" dirty="0" smtClean="0"/>
              <a:t>sa</a:t>
            </a:r>
            <a:r>
              <a:rPr lang="vi-VN" sz="2400" dirty="0" smtClean="0"/>
              <a:t> hran</a:t>
            </a:r>
            <a:r>
              <a:rPr lang="hr-HR" sz="2400" dirty="0" smtClean="0"/>
              <a:t>nom</a:t>
            </a:r>
            <a:r>
              <a:rPr lang="vi-VN" sz="2400" dirty="0" smtClean="0"/>
              <a:t> </a:t>
            </a:r>
            <a:r>
              <a:rPr lang="vi-VN" sz="2400" dirty="0"/>
              <a:t>i dijeli je organizacijama koje se brinu za siromašne.</a:t>
            </a:r>
          </a:p>
          <a:p>
            <a:pPr marL="109728" indent="0">
              <a:buNone/>
            </a:pPr>
            <a:endParaRPr lang="vi-VN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604624"/>
            <a:ext cx="4352867" cy="288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77605"/>
            <a:ext cx="3816424" cy="508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46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6766" y="2987468"/>
            <a:ext cx="73448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b="1" dirty="0" smtClean="0"/>
              <a:t>A sad malo više nas</a:t>
            </a:r>
            <a:r>
              <a:rPr lang="hr-HR" sz="5000" b="1" dirty="0" smtClean="0">
                <a:sym typeface="Wingdings" panose="05000000000000000000" pitchFamily="2" charset="2"/>
              </a:rPr>
              <a:t></a:t>
            </a:r>
            <a:endParaRPr lang="hr-HR" sz="5000" b="1" dirty="0"/>
          </a:p>
        </p:txBody>
      </p:sp>
    </p:spTree>
    <p:extLst>
      <p:ext uri="{BB962C8B-B14F-4D97-AF65-F5344CB8AC3E}">
        <p14:creationId xmlns:p14="http://schemas.microsoft.com/office/powerpoint/2010/main" val="23718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765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0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100</TotalTime>
  <Words>239</Words>
  <Application>Microsoft Office PowerPoint</Application>
  <PresentationFormat>On-screen Show (4:3)</PresentationFormat>
  <Paragraphs>39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Urban</vt:lpstr>
      <vt:lpstr>Stručna praksa u Litvi</vt:lpstr>
      <vt:lpstr>PowerPoint Presentation</vt:lpstr>
      <vt:lpstr>Litva</vt:lpstr>
      <vt:lpstr>PowerPoint Presentation</vt:lpstr>
      <vt:lpstr>Prirodna obilježja</vt:lpstr>
      <vt:lpstr>Glavni grad - Vilnius</vt:lpstr>
      <vt:lpstr>PowerPoint Presentation</vt:lpstr>
      <vt:lpstr>PowerPoint Presentation</vt:lpstr>
      <vt:lpstr>PowerPoint Presentation</vt:lpstr>
      <vt:lpstr>PowerPoint Presentation</vt:lpstr>
      <vt:lpstr>Kaunas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Vilnius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pozornosti!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Stručna praksa u Litvi</dc:title>
  <dc:creator>Zlatko Čonkaš</dc:creator>
  <cp:lastModifiedBy>Zlatko Čonkaš</cp:lastModifiedBy>
  <cp:revision>10</cp:revision>
  <dcterms:created xsi:type="dcterms:W3CDTF">2020-05-17T11:50:52Z</dcterms:created>
  <dcterms:modified xsi:type="dcterms:W3CDTF">2020-05-17T13:31:36Z</dcterms:modified>
</cp:coreProperties>
</file>