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8" r:id="rId3"/>
    <p:sldId id="257" r:id="rId4"/>
    <p:sldId id="265" r:id="rId5"/>
    <p:sldId id="260" r:id="rId6"/>
    <p:sldId id="264" r:id="rId7"/>
    <p:sldId id="262" r:id="rId8"/>
    <p:sldId id="266" r:id="rId9"/>
    <p:sldId id="269" r:id="rId10"/>
    <p:sldId id="268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6" r:id="rId20"/>
    <p:sldId id="279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663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473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47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005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17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459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704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8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258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770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90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48C4CFC-4C2A-4E9D-A88F-743CDF9AD7D9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17315DD-A9A5-41EB-8320-78DF28BB053A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64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433861-D5CB-4A83-A1D4-BF4E3ECCD5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Stručna praksa </a:t>
            </a:r>
            <a:br>
              <a:rPr lang="hr-HR" dirty="0" smtClean="0"/>
            </a:br>
            <a:r>
              <a:rPr lang="hr-HR" dirty="0" smtClean="0"/>
              <a:t>u </a:t>
            </a:r>
            <a:r>
              <a:rPr lang="hr-HR" dirty="0" err="1" smtClean="0"/>
              <a:t>bragi</a:t>
            </a:r>
            <a:r>
              <a:rPr lang="hr-HR" dirty="0" smtClean="0"/>
              <a:t>, </a:t>
            </a:r>
            <a:r>
              <a:rPr lang="hr-HR" dirty="0" err="1" smtClean="0"/>
              <a:t>portugal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A3378CF-3464-4530-9A9E-1AC26F5103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dirty="0" smtClean="0"/>
              <a:t>22.2.-7.3.2020.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4" y="5144149"/>
            <a:ext cx="3530858" cy="10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1271" y="535675"/>
            <a:ext cx="2706255" cy="57210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774" y="411307"/>
            <a:ext cx="6633121" cy="29849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775" y="3532908"/>
            <a:ext cx="6633121" cy="298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6561" y="869606"/>
            <a:ext cx="5659438" cy="25463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8" y="3573405"/>
            <a:ext cx="5659711" cy="27484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23" y="2084832"/>
            <a:ext cx="5482106" cy="26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cap="none" dirty="0" smtClean="0"/>
              <a:t>Stanica za tehnički pregled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pt-BR" dirty="0" smtClean="0"/>
              <a:t>SCV </a:t>
            </a:r>
            <a:r>
              <a:rPr lang="pt-BR" dirty="0"/>
              <a:t>– Supervisão e Controlo de Veículos, SA</a:t>
            </a:r>
            <a:endParaRPr lang="en-US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128" y="2438282"/>
            <a:ext cx="5825663" cy="3288263"/>
          </a:xfrm>
          <a:prstGeom prst="rect">
            <a:avLst/>
          </a:prstGeom>
        </p:spPr>
      </p:pic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>
          <a:xfrm>
            <a:off x="7093526" y="2286000"/>
            <a:ext cx="3650673" cy="4023360"/>
          </a:xfrm>
        </p:spPr>
        <p:txBody>
          <a:bodyPr>
            <a:normAutofit/>
          </a:bodyPr>
          <a:lstStyle/>
          <a:p>
            <a:pPr algn="r"/>
            <a:endParaRPr lang="hr-HR" sz="2400" dirty="0" smtClean="0"/>
          </a:p>
          <a:p>
            <a:pPr algn="r"/>
            <a:endParaRPr lang="hr-HR" sz="2400" dirty="0"/>
          </a:p>
          <a:p>
            <a:pPr algn="r"/>
            <a:r>
              <a:rPr lang="hr-HR" sz="2400" dirty="0" smtClean="0"/>
              <a:t>Leon </a:t>
            </a:r>
            <a:r>
              <a:rPr lang="hr-HR" sz="2400" dirty="0" err="1" smtClean="0"/>
              <a:t>Kumec</a:t>
            </a:r>
            <a:endParaRPr lang="hr-HR" sz="2400" dirty="0" smtClean="0"/>
          </a:p>
          <a:p>
            <a:pPr algn="r"/>
            <a:r>
              <a:rPr lang="hr-HR" sz="2400" dirty="0" err="1" smtClean="0"/>
              <a:t>Kristian</a:t>
            </a:r>
            <a:r>
              <a:rPr lang="hr-HR" sz="2400" dirty="0" smtClean="0"/>
              <a:t> Radman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00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cap="none" dirty="0" smtClean="0"/>
              <a:t>Stanica za tehnički pregled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pt-BR" dirty="0" smtClean="0"/>
              <a:t>SCV </a:t>
            </a:r>
            <a:r>
              <a:rPr lang="pt-BR" dirty="0"/>
              <a:t>– Supervisão e Controlo de Veículos, SA</a:t>
            </a:r>
            <a:endParaRPr lang="en-US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78701" y="3147317"/>
            <a:ext cx="5303769" cy="2579229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98165" y="2084832"/>
            <a:ext cx="2569035" cy="45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500" cap="none" dirty="0" smtClean="0"/>
              <a:t>Poduzeće</a:t>
            </a:r>
            <a:r>
              <a:rPr lang="hr-HR" sz="4500" dirty="0" smtClean="0"/>
              <a:t> </a:t>
            </a:r>
            <a:r>
              <a:rPr lang="en-US" sz="4500" dirty="0" smtClean="0"/>
              <a:t>Forte </a:t>
            </a:r>
            <a:r>
              <a:rPr lang="en-US" sz="4500" dirty="0"/>
              <a:t>Store</a:t>
            </a:r>
          </a:p>
        </p:txBody>
      </p:sp>
      <p:sp>
        <p:nvSpPr>
          <p:cNvPr id="8" name="Rezervirano mjesto sadržaja 7"/>
          <p:cNvSpPr>
            <a:spLocks noGrp="1"/>
          </p:cNvSpPr>
          <p:nvPr>
            <p:ph sz="half" idx="2"/>
          </p:nvPr>
        </p:nvSpPr>
        <p:spPr>
          <a:xfrm>
            <a:off x="1790745" y="2064870"/>
            <a:ext cx="2559581" cy="4023360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Hrvoje Gorupe i Kristijan </a:t>
            </a:r>
            <a:r>
              <a:rPr lang="hr-HR" sz="2800" dirty="0" err="1" smtClean="0"/>
              <a:t>Šikljan</a:t>
            </a:r>
            <a:r>
              <a:rPr lang="hr-HR" sz="2800" dirty="0" smtClean="0"/>
              <a:t> vrijedno rade u skladištu poduzeća FORTE STORE </a:t>
            </a:r>
            <a:endParaRPr lang="en-US" sz="28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94" y="1433647"/>
            <a:ext cx="2971820" cy="528580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302" y="1433647"/>
            <a:ext cx="2973267" cy="52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500" cap="none" dirty="0" smtClean="0"/>
              <a:t>Poduzeće</a:t>
            </a:r>
            <a:r>
              <a:rPr lang="hr-HR" sz="4500" dirty="0" smtClean="0"/>
              <a:t> </a:t>
            </a:r>
            <a:r>
              <a:rPr lang="hr-HR" sz="4500" dirty="0" err="1" smtClean="0"/>
              <a:t>Mip</a:t>
            </a:r>
            <a:r>
              <a:rPr lang="hr-HR" sz="4500" dirty="0" smtClean="0"/>
              <a:t> med:       </a:t>
            </a:r>
            <a:r>
              <a:rPr lang="hr-HR" sz="3200" cap="none" dirty="0" smtClean="0"/>
              <a:t>Mateo </a:t>
            </a:r>
            <a:r>
              <a:rPr lang="hr-HR" sz="3200" cap="none" dirty="0"/>
              <a:t>G</a:t>
            </a:r>
            <a:r>
              <a:rPr lang="hr-HR" sz="3200" cap="none" dirty="0" smtClean="0"/>
              <a:t>ruden i </a:t>
            </a:r>
            <a:r>
              <a:rPr lang="hr-HR" sz="3200" cap="none" dirty="0"/>
              <a:t>P</a:t>
            </a:r>
            <a:r>
              <a:rPr lang="hr-HR" sz="3200" cap="none" dirty="0" smtClean="0"/>
              <a:t>etar </a:t>
            </a:r>
            <a:r>
              <a:rPr lang="hr-HR" sz="3200" cap="none" dirty="0"/>
              <a:t>N</a:t>
            </a:r>
            <a:r>
              <a:rPr lang="hr-HR" sz="3200" cap="none" dirty="0" smtClean="0"/>
              <a:t>ovačić</a:t>
            </a:r>
            <a:endParaRPr lang="en-US" sz="3200" cap="none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7" y="2277015"/>
            <a:ext cx="1959218" cy="403234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44" y="2278364"/>
            <a:ext cx="1993360" cy="4102613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09" y="2275665"/>
            <a:ext cx="1994671" cy="4105312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068" y="2275665"/>
            <a:ext cx="1994314" cy="410457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92" y="2275665"/>
            <a:ext cx="2001226" cy="41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500" cap="none" dirty="0" smtClean="0"/>
              <a:t>Pisanje dnevnika</a:t>
            </a:r>
            <a:endParaRPr lang="en-US" sz="4500" cap="none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2" y="2084832"/>
            <a:ext cx="5529473" cy="26852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36" y="3346095"/>
            <a:ext cx="5529473" cy="2685250"/>
          </a:xfrm>
        </p:spPr>
      </p:pic>
    </p:spTree>
    <p:extLst>
      <p:ext uri="{BB962C8B-B14F-4D97-AF65-F5344CB8AC3E}">
        <p14:creationId xmlns:p14="http://schemas.microsoft.com/office/powerpoint/2010/main" val="34104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Lisabon</a:t>
            </a:r>
            <a:endParaRPr lang="en-US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79" y="1995055"/>
            <a:ext cx="3321085" cy="442811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60" y="2406891"/>
            <a:ext cx="4754562" cy="3565921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52" y="3132835"/>
            <a:ext cx="4428114" cy="215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7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Fatima         &amp;             porto</a:t>
            </a:r>
            <a:endParaRPr lang="en-US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56" y="1967346"/>
            <a:ext cx="6233420" cy="4675064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795" y="3168578"/>
            <a:ext cx="4675063" cy="2272600"/>
          </a:xfrm>
        </p:spPr>
      </p:pic>
    </p:spTree>
    <p:extLst>
      <p:ext uri="{BB962C8B-B14F-4D97-AF65-F5344CB8AC3E}">
        <p14:creationId xmlns:p14="http://schemas.microsoft.com/office/powerpoint/2010/main" val="23368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VIANA DO CASTELO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09" y="1169665"/>
            <a:ext cx="2971398" cy="222854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00" y="3599788"/>
            <a:ext cx="4870216" cy="23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76" y="2283940"/>
            <a:ext cx="4832741" cy="362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" y="844356"/>
            <a:ext cx="11278393" cy="54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cap="none" dirty="0" smtClean="0"/>
              <a:t>Certifikati i torta za kraj</a:t>
            </a:r>
            <a:endParaRPr lang="en-US" sz="4800" cap="none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2" y="2286000"/>
            <a:ext cx="5363633" cy="4022725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927" y="2286000"/>
            <a:ext cx="4438273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13DBD8-BDFD-4A28-B32A-C9D3A732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Projekt </a:t>
            </a:r>
            <a:r>
              <a:rPr lang="hr-HR" dirty="0" err="1"/>
              <a:t>Perpetuum</a:t>
            </a:r>
            <a:r>
              <a:rPr lang="hr-HR" dirty="0"/>
              <a:t> </a:t>
            </a:r>
            <a:r>
              <a:rPr lang="hr-HR" dirty="0" err="1"/>
              <a:t>mobile</a:t>
            </a:r>
            <a:r>
              <a:rPr lang="hr-HR" dirty="0"/>
              <a:t> 6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BE21064-733E-4DEE-BEE2-557F23780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6" y="2286000"/>
            <a:ext cx="6392673" cy="4023360"/>
          </a:xfrm>
        </p:spPr>
        <p:txBody>
          <a:bodyPr numCol="2">
            <a:normAutofit/>
          </a:bodyPr>
          <a:lstStyle/>
          <a:p>
            <a:pPr algn="just"/>
            <a:r>
              <a:rPr lang="hr-HR" sz="2400" dirty="0" smtClean="0"/>
              <a:t>Učenici: </a:t>
            </a:r>
          </a:p>
          <a:p>
            <a:pPr algn="just"/>
            <a:r>
              <a:rPr lang="hr-HR" sz="2400" dirty="0" smtClean="0"/>
              <a:t>Luka Ban</a:t>
            </a:r>
          </a:p>
          <a:p>
            <a:pPr algn="just"/>
            <a:r>
              <a:rPr lang="hr-HR" sz="2400" dirty="0" smtClean="0"/>
              <a:t>Franjo </a:t>
            </a:r>
            <a:r>
              <a:rPr lang="hr-HR" sz="2400" dirty="0" err="1" smtClean="0"/>
              <a:t>Darojković</a:t>
            </a:r>
            <a:endParaRPr lang="hr-HR" sz="2400" dirty="0" smtClean="0"/>
          </a:p>
          <a:p>
            <a:pPr algn="just"/>
            <a:r>
              <a:rPr lang="hr-HR" sz="2400" dirty="0" smtClean="0"/>
              <a:t>Stjepan </a:t>
            </a:r>
            <a:r>
              <a:rPr lang="hr-HR" sz="2400" dirty="0" err="1" smtClean="0"/>
              <a:t>Greif</a:t>
            </a:r>
            <a:endParaRPr lang="hr-HR" sz="2400" dirty="0" smtClean="0"/>
          </a:p>
          <a:p>
            <a:pPr algn="just"/>
            <a:r>
              <a:rPr lang="hr-HR" sz="2400" dirty="0" smtClean="0"/>
              <a:t>Leon </a:t>
            </a:r>
            <a:r>
              <a:rPr lang="hr-HR" sz="2400" dirty="0" err="1" smtClean="0"/>
              <a:t>Kuzmec</a:t>
            </a:r>
            <a:endParaRPr lang="hr-HR" sz="2400" dirty="0" smtClean="0"/>
          </a:p>
          <a:p>
            <a:pPr algn="just"/>
            <a:r>
              <a:rPr lang="hr-HR" sz="2400" dirty="0" smtClean="0"/>
              <a:t>Bartol Bošnjak</a:t>
            </a:r>
          </a:p>
          <a:p>
            <a:pPr algn="just"/>
            <a:r>
              <a:rPr lang="hr-HR" sz="2400" dirty="0" smtClean="0"/>
              <a:t>Luka Pašiček</a:t>
            </a:r>
          </a:p>
          <a:p>
            <a:pPr algn="just"/>
            <a:endParaRPr lang="hr-HR" sz="2400" dirty="0" smtClean="0"/>
          </a:p>
          <a:p>
            <a:pPr algn="just"/>
            <a:endParaRPr lang="hr-HR" sz="2400" dirty="0" smtClean="0"/>
          </a:p>
          <a:p>
            <a:pPr algn="just"/>
            <a:r>
              <a:rPr lang="hr-HR" sz="2400" dirty="0" smtClean="0"/>
              <a:t>Antonia </a:t>
            </a:r>
            <a:r>
              <a:rPr lang="hr-HR" sz="2400" dirty="0" err="1" smtClean="0"/>
              <a:t>Sverić</a:t>
            </a:r>
            <a:r>
              <a:rPr lang="hr-HR" sz="2400" dirty="0" smtClean="0"/>
              <a:t> </a:t>
            </a:r>
          </a:p>
          <a:p>
            <a:pPr algn="just"/>
            <a:r>
              <a:rPr lang="hr-HR" sz="2400" dirty="0" smtClean="0"/>
              <a:t>Kristijan Radman</a:t>
            </a:r>
          </a:p>
          <a:p>
            <a:pPr algn="just"/>
            <a:r>
              <a:rPr lang="hr-HR" sz="2400" dirty="0" smtClean="0"/>
              <a:t>Kristijan </a:t>
            </a:r>
            <a:r>
              <a:rPr lang="hr-HR" sz="2400" dirty="0" err="1" smtClean="0"/>
              <a:t>Šikljan</a:t>
            </a:r>
            <a:endParaRPr lang="hr-HR" sz="2400" dirty="0" smtClean="0"/>
          </a:p>
          <a:p>
            <a:pPr algn="just"/>
            <a:r>
              <a:rPr lang="hr-HR" sz="2400" dirty="0" smtClean="0"/>
              <a:t>Mateo Gruden</a:t>
            </a:r>
          </a:p>
          <a:p>
            <a:pPr algn="just"/>
            <a:r>
              <a:rPr lang="hr-HR" sz="2400" dirty="0" smtClean="0"/>
              <a:t>Hrvoje </a:t>
            </a:r>
            <a:r>
              <a:rPr lang="hr-HR" sz="2400" dirty="0" err="1" smtClean="0"/>
              <a:t>Gorupec</a:t>
            </a:r>
            <a:endParaRPr lang="hr-HR" sz="2400" dirty="0" smtClean="0"/>
          </a:p>
          <a:p>
            <a:pPr algn="just"/>
            <a:r>
              <a:rPr lang="hr-HR" sz="2400" dirty="0" smtClean="0"/>
              <a:t>Petar Novačić</a:t>
            </a:r>
            <a:endParaRPr lang="hr-HR" sz="2400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>
          <a:xfrm>
            <a:off x="7416799" y="2286000"/>
            <a:ext cx="3327401" cy="4023360"/>
          </a:xfrm>
        </p:spPr>
        <p:txBody>
          <a:bodyPr>
            <a:normAutofit/>
          </a:bodyPr>
          <a:lstStyle/>
          <a:p>
            <a:endParaRPr lang="hr-HR" sz="2400" dirty="0" smtClean="0"/>
          </a:p>
          <a:p>
            <a:r>
              <a:rPr lang="hr-HR" sz="2400" dirty="0" smtClean="0"/>
              <a:t>Nastavnice:</a:t>
            </a:r>
          </a:p>
          <a:p>
            <a:r>
              <a:rPr lang="hr-HR" sz="2400" dirty="0" smtClean="0"/>
              <a:t>Sanja Tirić</a:t>
            </a:r>
          </a:p>
          <a:p>
            <a:r>
              <a:rPr lang="hr-HR" sz="2400" dirty="0" smtClean="0"/>
              <a:t>Snježana Kovač</a:t>
            </a:r>
            <a:endParaRPr lang="en-US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213" y="585216"/>
            <a:ext cx="2095006" cy="122653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232" y="4526400"/>
            <a:ext cx="223742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Braga, Portugal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24127" y="2285999"/>
            <a:ext cx="4499218" cy="4345709"/>
          </a:xfrm>
        </p:spPr>
        <p:txBody>
          <a:bodyPr>
            <a:normAutofit lnSpcReduction="10000"/>
          </a:bodyPr>
          <a:lstStyle/>
          <a:p>
            <a:r>
              <a:rPr lang="hr-HR" sz="2400" dirty="0" smtClean="0"/>
              <a:t>„Portugal je jedna od ljepših država u kojima sam bila. </a:t>
            </a:r>
          </a:p>
          <a:p>
            <a:r>
              <a:rPr lang="hr-HR" sz="2400" dirty="0" smtClean="0"/>
              <a:t>Braga me oduševila svojim izgledom. Svaka zgrada je odložena u pločicama, što se meni jako svidjelo. Grad toliko zrači pozitivnom energijom, i ljudi su toliko ljubazni i dragi, sve rade sa smiješkom, što pomaže da sve drugo radiš bez problema, jednostavno uljepša dan.”</a:t>
            </a:r>
          </a:p>
          <a:p>
            <a:pPr algn="r"/>
            <a:r>
              <a:rPr lang="en-US" dirty="0" smtClean="0"/>
              <a:t>Antonia </a:t>
            </a:r>
            <a:r>
              <a:rPr lang="en-US" dirty="0" err="1"/>
              <a:t>Sverić</a:t>
            </a:r>
            <a:r>
              <a:rPr lang="en-US" dirty="0"/>
              <a:t>, 4.C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64" y="2084832"/>
            <a:ext cx="5794279" cy="434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DB47D7-5587-4940-BF81-BF345B50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cap="none" dirty="0" smtClean="0"/>
              <a:t>Stanica za tehnički pregled </a:t>
            </a:r>
            <a:br>
              <a:rPr lang="hr-HR" cap="none" dirty="0" smtClean="0"/>
            </a:br>
            <a:r>
              <a:rPr lang="pt-BR" cap="none" dirty="0" smtClean="0"/>
              <a:t>Centros </a:t>
            </a:r>
            <a:r>
              <a:rPr lang="pt-BR" cap="none" dirty="0"/>
              <a:t>de Inspeccao Automovel, SA</a:t>
            </a:r>
            <a:br>
              <a:rPr lang="pt-BR" cap="none" dirty="0"/>
            </a:br>
            <a:endParaRPr lang="hr-HR" cap="none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9403" y="2286000"/>
            <a:ext cx="5022883" cy="3767162"/>
          </a:xfrm>
          <a:prstGeom prst="rect">
            <a:avLst/>
          </a:prstGeom>
        </p:spPr>
      </p:pic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endParaRPr lang="hr-HR" sz="2400" dirty="0"/>
          </a:p>
          <a:p>
            <a:pPr marL="0" indent="0" algn="ctr">
              <a:buNone/>
            </a:pPr>
            <a:r>
              <a:rPr lang="hr-HR" sz="2800" dirty="0" smtClean="0"/>
              <a:t>Što smo naučili:</a:t>
            </a:r>
          </a:p>
          <a:p>
            <a:pPr marL="0" indent="0" algn="ctr">
              <a:buNone/>
            </a:pPr>
            <a:r>
              <a:rPr lang="hr-HR" sz="2800" dirty="0" smtClean="0"/>
              <a:t>Samostalno obaviti tehnički pregled svih vrsta vozila</a:t>
            </a:r>
          </a:p>
          <a:p>
            <a:pPr marL="0" indent="0" algn="ctr">
              <a:buNone/>
            </a:pPr>
            <a:endParaRPr lang="hr-HR" sz="2800" dirty="0" smtClean="0"/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hr-HR" sz="2400" dirty="0"/>
              <a:t>Luka Ban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hr-HR" sz="2400" dirty="0"/>
              <a:t>Franjo </a:t>
            </a:r>
            <a:r>
              <a:rPr lang="hr-HR" sz="2400" dirty="0" err="1"/>
              <a:t>Darojković</a:t>
            </a:r>
            <a:endParaRPr lang="hr-HR" sz="2400" dirty="0"/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hr-HR" sz="2400" dirty="0"/>
              <a:t>Stjepan </a:t>
            </a:r>
            <a:r>
              <a:rPr lang="hr-HR" sz="2400" dirty="0" err="1"/>
              <a:t>Greif</a:t>
            </a:r>
            <a:endParaRPr lang="hr-HR" sz="2400" dirty="0"/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45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cap="none" dirty="0"/>
              <a:t>Stanica za tehnički pregled </a:t>
            </a:r>
            <a:br>
              <a:rPr lang="hr-HR" cap="none" dirty="0"/>
            </a:br>
            <a:r>
              <a:rPr lang="pt-BR" cap="none" dirty="0"/>
              <a:t>Centros de Inspeccao Automovel, SA</a:t>
            </a:r>
            <a:br>
              <a:rPr lang="pt-BR" cap="none" dirty="0"/>
            </a:b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163978"/>
            <a:ext cx="3473560" cy="4415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55" y="2181138"/>
            <a:ext cx="3251199" cy="4334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21" y="2163978"/>
            <a:ext cx="3251199" cy="433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DB47D7-5587-4940-BF81-BF345B50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cap="none" dirty="0" smtClean="0"/>
              <a:t>Stanica za tehnički pregled </a:t>
            </a:r>
            <a:br>
              <a:rPr lang="hr-HR" cap="none" dirty="0" smtClean="0"/>
            </a:br>
            <a:r>
              <a:rPr lang="pt-BR" cap="none" dirty="0" smtClean="0"/>
              <a:t>Centros </a:t>
            </a:r>
            <a:r>
              <a:rPr lang="pt-BR" cap="none" dirty="0"/>
              <a:t>de Inspeccao Automovel, SA</a:t>
            </a:r>
            <a:br>
              <a:rPr lang="pt-BR" cap="none" dirty="0"/>
            </a:br>
            <a:endParaRPr lang="hr-HR" cap="none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64437" y="2285997"/>
            <a:ext cx="3043393" cy="4059670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552" y="2285997"/>
            <a:ext cx="3009594" cy="402272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22" y="2285997"/>
            <a:ext cx="3044753" cy="40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500" cap="none" dirty="0" smtClean="0"/>
              <a:t>Stanica za tehnički pregled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pt-BR" sz="4500" dirty="0" smtClean="0"/>
              <a:t>NASA </a:t>
            </a:r>
            <a:r>
              <a:rPr lang="pt-BR" sz="4500" dirty="0"/>
              <a:t>- Inspecções a veiculos S.A.</a:t>
            </a:r>
            <a:endParaRPr lang="en-US" sz="4500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>
          <a:xfrm>
            <a:off x="7740072" y="2286000"/>
            <a:ext cx="3004127" cy="4023360"/>
          </a:xfrm>
        </p:spPr>
        <p:txBody>
          <a:bodyPr/>
          <a:lstStyle/>
          <a:p>
            <a:endParaRPr lang="hr-HR" dirty="0" smtClean="0"/>
          </a:p>
          <a:p>
            <a:pPr algn="r"/>
            <a:endParaRPr lang="hr-HR" sz="2400" dirty="0" smtClean="0"/>
          </a:p>
          <a:p>
            <a:pPr algn="r"/>
            <a:r>
              <a:rPr lang="hr-HR" sz="2400" dirty="0" smtClean="0"/>
              <a:t>Bartol Bošnjak</a:t>
            </a:r>
          </a:p>
          <a:p>
            <a:pPr algn="r"/>
            <a:r>
              <a:rPr lang="hr-HR" sz="2400" dirty="0" smtClean="0"/>
              <a:t>Luka Pašiček</a:t>
            </a:r>
          </a:p>
          <a:p>
            <a:pPr algn="r"/>
            <a:r>
              <a:rPr lang="hr-HR" sz="2400" dirty="0" smtClean="0"/>
              <a:t>Antonia </a:t>
            </a:r>
            <a:r>
              <a:rPr lang="hr-HR" sz="2400" dirty="0" err="1" smtClean="0"/>
              <a:t>Sverić</a:t>
            </a:r>
            <a:endParaRPr lang="en-US" sz="24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87" y="2685012"/>
            <a:ext cx="6566148" cy="295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09964" y="525605"/>
            <a:ext cx="2641086" cy="557927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45" y="518066"/>
            <a:ext cx="5900637" cy="27971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29" y="3473385"/>
            <a:ext cx="5850753" cy="26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157</TotalTime>
  <Words>201</Words>
  <Application>Microsoft Office PowerPoint</Application>
  <PresentationFormat>Široki zaslon</PresentationFormat>
  <Paragraphs>56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Tw Cen MT</vt:lpstr>
      <vt:lpstr>Tw Cen MT Condensed</vt:lpstr>
      <vt:lpstr>Wingdings 3</vt:lpstr>
      <vt:lpstr>Integral</vt:lpstr>
      <vt:lpstr>Stručna praksa  u bragi, portugal</vt:lpstr>
      <vt:lpstr>PowerPoint prezentacija</vt:lpstr>
      <vt:lpstr>Projekt Perpetuum mobile 6</vt:lpstr>
      <vt:lpstr>Braga, Portugal</vt:lpstr>
      <vt:lpstr>Stanica za tehnički pregled  Centros de Inspeccao Automovel, SA </vt:lpstr>
      <vt:lpstr>Stanica za tehnički pregled  Centros de Inspeccao Automovel, SA </vt:lpstr>
      <vt:lpstr>Stanica za tehnički pregled  Centros de Inspeccao Automovel, SA </vt:lpstr>
      <vt:lpstr>Stanica za tehnički pregled  NASA - Inspecções a veiculos S.A.</vt:lpstr>
      <vt:lpstr>PowerPoint prezentacija</vt:lpstr>
      <vt:lpstr>PowerPoint prezentacija</vt:lpstr>
      <vt:lpstr>PowerPoint prezentacija</vt:lpstr>
      <vt:lpstr>Stanica za tehnički pregled  SCV – Supervisão e Controlo de Veículos, SA</vt:lpstr>
      <vt:lpstr>Stanica za tehnički pregled  SCV – Supervisão e Controlo de Veículos, SA</vt:lpstr>
      <vt:lpstr>Poduzeće Forte Store</vt:lpstr>
      <vt:lpstr>Poduzeće Mip med:       Mateo Gruden i Petar Novačić</vt:lpstr>
      <vt:lpstr>Pisanje dnevnika</vt:lpstr>
      <vt:lpstr>Lisabon</vt:lpstr>
      <vt:lpstr>Fatima         &amp;             porto</vt:lpstr>
      <vt:lpstr>VIANA DO CASTELO</vt:lpstr>
      <vt:lpstr>Certifikati i torta za kraj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Braga</dc:title>
  <dc:creator>Dudo</dc:creator>
  <cp:lastModifiedBy>Snježana Kovač</cp:lastModifiedBy>
  <cp:revision>15</cp:revision>
  <dcterms:created xsi:type="dcterms:W3CDTF">2020-04-22T16:38:11Z</dcterms:created>
  <dcterms:modified xsi:type="dcterms:W3CDTF">2020-05-12T14:40:52Z</dcterms:modified>
</cp:coreProperties>
</file>