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8" r:id="rId17"/>
    <p:sldId id="27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4718E-A542-464A-BE7F-D7A202DC1EF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27BAF47-219B-470F-81BB-AD3E4D7503DE}">
      <dgm:prSet phldrT="[Tekst]" custT="1"/>
      <dgm:spPr/>
      <dgm:t>
        <a:bodyPr/>
        <a:lstStyle/>
        <a:p>
          <a:pPr algn="just"/>
          <a:r>
            <a:rPr lang="hr-HR" sz="2000" dirty="0"/>
            <a:t>            Biciklističkom stazom </a:t>
          </a:r>
        </a:p>
      </dgm:t>
    </dgm:pt>
    <dgm:pt modelId="{3E59B9FC-7007-4EC5-8FB4-100936315686}" type="parTrans" cxnId="{82FD930E-9C32-4E94-ABC8-BA7B9833FD76}">
      <dgm:prSet/>
      <dgm:spPr/>
      <dgm:t>
        <a:bodyPr/>
        <a:lstStyle/>
        <a:p>
          <a:endParaRPr lang="hr-HR"/>
        </a:p>
      </dgm:t>
    </dgm:pt>
    <dgm:pt modelId="{DEAD58E8-BA85-401B-8AFB-DCD708BF864B}" type="sibTrans" cxnId="{82FD930E-9C32-4E94-ABC8-BA7B9833FD76}">
      <dgm:prSet/>
      <dgm:spPr/>
      <dgm:t>
        <a:bodyPr/>
        <a:lstStyle/>
        <a:p>
          <a:endParaRPr lang="hr-HR"/>
        </a:p>
      </dgm:t>
    </dgm:pt>
    <dgm:pt modelId="{B129FFE3-B3E3-4F34-ACD3-580849B960E0}">
      <dgm:prSet phldrT="[Tekst]" custT="1"/>
      <dgm:spPr/>
      <dgm:t>
        <a:bodyPr/>
        <a:lstStyle/>
        <a:p>
          <a:pPr algn="l"/>
          <a:r>
            <a:rPr lang="hr-HR" sz="2000" dirty="0"/>
            <a:t>            Biciklističkom trakom </a:t>
          </a:r>
        </a:p>
      </dgm:t>
    </dgm:pt>
    <dgm:pt modelId="{D7FA5F73-09FF-4495-B19A-27A11B1CEBE1}" type="sibTrans" cxnId="{DB1C8D8D-A23A-4089-8DE5-C009112665D9}">
      <dgm:prSet/>
      <dgm:spPr/>
      <dgm:t>
        <a:bodyPr/>
        <a:lstStyle/>
        <a:p>
          <a:endParaRPr lang="hr-HR"/>
        </a:p>
      </dgm:t>
    </dgm:pt>
    <dgm:pt modelId="{64272851-C6CA-4D5E-B3A3-155F9AB02C29}" type="parTrans" cxnId="{DB1C8D8D-A23A-4089-8DE5-C009112665D9}">
      <dgm:prSet/>
      <dgm:spPr/>
      <dgm:t>
        <a:bodyPr/>
        <a:lstStyle/>
        <a:p>
          <a:endParaRPr lang="hr-HR"/>
        </a:p>
      </dgm:t>
    </dgm:pt>
    <dgm:pt modelId="{9334F3D4-A90E-4AA1-B364-2455DF4AFA91}">
      <dgm:prSet phldrT="[Tekst]" custT="1"/>
      <dgm:spPr/>
      <dgm:t>
        <a:bodyPr/>
        <a:lstStyle/>
        <a:p>
          <a:pPr algn="ctr"/>
          <a:r>
            <a:rPr lang="hr-HR" sz="2000" dirty="0"/>
            <a:t>Uz desni rub kolnika ukoliko nema biciklističke         trake ili staze </a:t>
          </a:r>
          <a:endParaRPr lang="hr-HR" sz="5400" dirty="0"/>
        </a:p>
      </dgm:t>
    </dgm:pt>
    <dgm:pt modelId="{1B22DACE-36B6-4F43-BE96-18CBAECCCDAC}" type="sibTrans" cxnId="{AEFE4F31-5802-4550-AEFA-1F01815644BF}">
      <dgm:prSet/>
      <dgm:spPr/>
      <dgm:t>
        <a:bodyPr/>
        <a:lstStyle/>
        <a:p>
          <a:endParaRPr lang="hr-HR"/>
        </a:p>
      </dgm:t>
    </dgm:pt>
    <dgm:pt modelId="{C46AF033-9EDE-4389-BF36-C9428E740D25}" type="parTrans" cxnId="{AEFE4F31-5802-4550-AEFA-1F01815644BF}">
      <dgm:prSet/>
      <dgm:spPr/>
      <dgm:t>
        <a:bodyPr/>
        <a:lstStyle/>
        <a:p>
          <a:endParaRPr lang="hr-HR"/>
        </a:p>
      </dgm:t>
    </dgm:pt>
    <dgm:pt modelId="{5AAFFFE9-E44E-4C89-B56C-BE9477338D23}" type="pres">
      <dgm:prSet presAssocID="{2314718E-A542-464A-BE7F-D7A202DC1EF6}" presName="linear" presStyleCnt="0">
        <dgm:presLayoutVars>
          <dgm:dir/>
          <dgm:resizeHandles val="exact"/>
        </dgm:presLayoutVars>
      </dgm:prSet>
      <dgm:spPr/>
    </dgm:pt>
    <dgm:pt modelId="{A7E10923-7C23-4364-83B1-F4AEE87CDE5D}" type="pres">
      <dgm:prSet presAssocID="{827BAF47-219B-470F-81BB-AD3E4D7503DE}" presName="comp" presStyleCnt="0"/>
      <dgm:spPr/>
    </dgm:pt>
    <dgm:pt modelId="{C21F0408-9401-489D-8E29-9A88C9D25F60}" type="pres">
      <dgm:prSet presAssocID="{827BAF47-219B-470F-81BB-AD3E4D7503DE}" presName="box" presStyleLbl="node1" presStyleIdx="0" presStyleCnt="3"/>
      <dgm:spPr/>
    </dgm:pt>
    <dgm:pt modelId="{34FB796C-30C1-4407-89DE-5895199FD9F9}" type="pres">
      <dgm:prSet presAssocID="{827BAF47-219B-470F-81BB-AD3E4D7503DE}" presName="img" presStyleLbl="fgImgPlace1" presStyleIdx="0" presStyleCnt="3" custScaleX="123747" custScaleY="1195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48F4CC68-7991-47BF-AEA2-1F5C3E81CC7C}" type="pres">
      <dgm:prSet presAssocID="{827BAF47-219B-470F-81BB-AD3E4D7503DE}" presName="text" presStyleLbl="node1" presStyleIdx="0" presStyleCnt="3">
        <dgm:presLayoutVars>
          <dgm:bulletEnabled val="1"/>
        </dgm:presLayoutVars>
      </dgm:prSet>
      <dgm:spPr/>
    </dgm:pt>
    <dgm:pt modelId="{9CCD34C5-ABEE-4855-88ED-6CAC83285BDC}" type="pres">
      <dgm:prSet presAssocID="{DEAD58E8-BA85-401B-8AFB-DCD708BF864B}" presName="spacer" presStyleCnt="0"/>
      <dgm:spPr/>
    </dgm:pt>
    <dgm:pt modelId="{E48542E0-99FE-4A94-9E74-C23B6BA495FC}" type="pres">
      <dgm:prSet presAssocID="{B129FFE3-B3E3-4F34-ACD3-580849B960E0}" presName="comp" presStyleCnt="0"/>
      <dgm:spPr/>
    </dgm:pt>
    <dgm:pt modelId="{FC8DE581-7241-4230-A52D-D85E8BFF87B8}" type="pres">
      <dgm:prSet presAssocID="{B129FFE3-B3E3-4F34-ACD3-580849B960E0}" presName="box" presStyleLbl="node1" presStyleIdx="1" presStyleCnt="3"/>
      <dgm:spPr/>
    </dgm:pt>
    <dgm:pt modelId="{7140B760-71E7-4B9A-80B9-9AB5A0B005AA}" type="pres">
      <dgm:prSet presAssocID="{B129FFE3-B3E3-4F34-ACD3-580849B960E0}" presName="img" presStyleLbl="fgImgPlace1" presStyleIdx="1" presStyleCnt="3" custScaleX="124106" custScaleY="12093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4CBF7736-4364-44A6-8CB5-6E0DC64D91ED}" type="pres">
      <dgm:prSet presAssocID="{B129FFE3-B3E3-4F34-ACD3-580849B960E0}" presName="text" presStyleLbl="node1" presStyleIdx="1" presStyleCnt="3">
        <dgm:presLayoutVars>
          <dgm:bulletEnabled val="1"/>
        </dgm:presLayoutVars>
      </dgm:prSet>
      <dgm:spPr/>
    </dgm:pt>
    <dgm:pt modelId="{DF0E9AA7-FE86-44B8-9144-11648D45608B}" type="pres">
      <dgm:prSet presAssocID="{D7FA5F73-09FF-4495-B19A-27A11B1CEBE1}" presName="spacer" presStyleCnt="0"/>
      <dgm:spPr/>
    </dgm:pt>
    <dgm:pt modelId="{B9102D12-BA3F-443E-8941-2610305894FD}" type="pres">
      <dgm:prSet presAssocID="{9334F3D4-A90E-4AA1-B364-2455DF4AFA91}" presName="comp" presStyleCnt="0"/>
      <dgm:spPr/>
    </dgm:pt>
    <dgm:pt modelId="{2324FB6F-CE28-4E80-986D-EFA1B71C734B}" type="pres">
      <dgm:prSet presAssocID="{9334F3D4-A90E-4AA1-B364-2455DF4AFA91}" presName="box" presStyleLbl="node1" presStyleIdx="2" presStyleCnt="3"/>
      <dgm:spPr/>
    </dgm:pt>
    <dgm:pt modelId="{F8F58EC9-054B-41F1-B154-4BF9BCF3EA22}" type="pres">
      <dgm:prSet presAssocID="{9334F3D4-A90E-4AA1-B364-2455DF4AFA91}" presName="img" presStyleLbl="fgImgPlace1" presStyleIdx="2" presStyleCnt="3" custScaleX="123747" custScaleY="122372" custLinFactNeighborX="0" custLinFactNeighborY="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A98222DE-27BC-45EB-B3EA-6887D4CA247C}" type="pres">
      <dgm:prSet presAssocID="{9334F3D4-A90E-4AA1-B364-2455DF4AFA91}" presName="text" presStyleLbl="node1" presStyleIdx="2" presStyleCnt="3">
        <dgm:presLayoutVars>
          <dgm:bulletEnabled val="1"/>
        </dgm:presLayoutVars>
      </dgm:prSet>
      <dgm:spPr/>
    </dgm:pt>
  </dgm:ptLst>
  <dgm:cxnLst>
    <dgm:cxn modelId="{82FD930E-9C32-4E94-ABC8-BA7B9833FD76}" srcId="{2314718E-A542-464A-BE7F-D7A202DC1EF6}" destId="{827BAF47-219B-470F-81BB-AD3E4D7503DE}" srcOrd="0" destOrd="0" parTransId="{3E59B9FC-7007-4EC5-8FB4-100936315686}" sibTransId="{DEAD58E8-BA85-401B-8AFB-DCD708BF864B}"/>
    <dgm:cxn modelId="{7A78941C-7ABF-4BC8-A9C1-4BD0AE1D7E6D}" type="presOf" srcId="{827BAF47-219B-470F-81BB-AD3E4D7503DE}" destId="{C21F0408-9401-489D-8E29-9A88C9D25F60}" srcOrd="0" destOrd="0" presId="urn:microsoft.com/office/officeart/2005/8/layout/vList4"/>
    <dgm:cxn modelId="{1EC1962C-61FC-46C8-B533-B492F45F223D}" type="presOf" srcId="{9334F3D4-A90E-4AA1-B364-2455DF4AFA91}" destId="{A98222DE-27BC-45EB-B3EA-6887D4CA247C}" srcOrd="1" destOrd="0" presId="urn:microsoft.com/office/officeart/2005/8/layout/vList4"/>
    <dgm:cxn modelId="{AEFE4F31-5802-4550-AEFA-1F01815644BF}" srcId="{2314718E-A542-464A-BE7F-D7A202DC1EF6}" destId="{9334F3D4-A90E-4AA1-B364-2455DF4AFA91}" srcOrd="2" destOrd="0" parTransId="{C46AF033-9EDE-4389-BF36-C9428E740D25}" sibTransId="{1B22DACE-36B6-4F43-BE96-18CBAECCCDAC}"/>
    <dgm:cxn modelId="{DB1C8D8D-A23A-4089-8DE5-C009112665D9}" srcId="{2314718E-A542-464A-BE7F-D7A202DC1EF6}" destId="{B129FFE3-B3E3-4F34-ACD3-580849B960E0}" srcOrd="1" destOrd="0" parTransId="{64272851-C6CA-4D5E-B3A3-155F9AB02C29}" sibTransId="{D7FA5F73-09FF-4495-B19A-27A11B1CEBE1}"/>
    <dgm:cxn modelId="{CCFF2198-6398-4A0F-AB22-E6DBC7C4FFFC}" type="presOf" srcId="{B129FFE3-B3E3-4F34-ACD3-580849B960E0}" destId="{4CBF7736-4364-44A6-8CB5-6E0DC64D91ED}" srcOrd="1" destOrd="0" presId="urn:microsoft.com/office/officeart/2005/8/layout/vList4"/>
    <dgm:cxn modelId="{886683A5-9449-4427-9518-29F3FFAFD728}" type="presOf" srcId="{827BAF47-219B-470F-81BB-AD3E4D7503DE}" destId="{48F4CC68-7991-47BF-AEA2-1F5C3E81CC7C}" srcOrd="1" destOrd="0" presId="urn:microsoft.com/office/officeart/2005/8/layout/vList4"/>
    <dgm:cxn modelId="{569472B7-EBBD-47F2-BAAE-B9E1C078E4AD}" type="presOf" srcId="{9334F3D4-A90E-4AA1-B364-2455DF4AFA91}" destId="{2324FB6F-CE28-4E80-986D-EFA1B71C734B}" srcOrd="0" destOrd="0" presId="urn:microsoft.com/office/officeart/2005/8/layout/vList4"/>
    <dgm:cxn modelId="{4C7EC3BB-D6B5-4C6F-A68A-8C4AD63A581B}" type="presOf" srcId="{B129FFE3-B3E3-4F34-ACD3-580849B960E0}" destId="{FC8DE581-7241-4230-A52D-D85E8BFF87B8}" srcOrd="0" destOrd="0" presId="urn:microsoft.com/office/officeart/2005/8/layout/vList4"/>
    <dgm:cxn modelId="{C53CA4E0-6AE7-4A78-ADE9-B7E7CC358B44}" type="presOf" srcId="{2314718E-A542-464A-BE7F-D7A202DC1EF6}" destId="{5AAFFFE9-E44E-4C89-B56C-BE9477338D23}" srcOrd="0" destOrd="0" presId="urn:microsoft.com/office/officeart/2005/8/layout/vList4"/>
    <dgm:cxn modelId="{E2B83A33-83F7-4626-81C2-49F2878101E0}" type="presParOf" srcId="{5AAFFFE9-E44E-4C89-B56C-BE9477338D23}" destId="{A7E10923-7C23-4364-83B1-F4AEE87CDE5D}" srcOrd="0" destOrd="0" presId="urn:microsoft.com/office/officeart/2005/8/layout/vList4"/>
    <dgm:cxn modelId="{CEF59243-7876-4845-BC57-4B81DD4C5092}" type="presParOf" srcId="{A7E10923-7C23-4364-83B1-F4AEE87CDE5D}" destId="{C21F0408-9401-489D-8E29-9A88C9D25F60}" srcOrd="0" destOrd="0" presId="urn:microsoft.com/office/officeart/2005/8/layout/vList4"/>
    <dgm:cxn modelId="{F9A569C3-EF47-4F88-B620-76E24E53E941}" type="presParOf" srcId="{A7E10923-7C23-4364-83B1-F4AEE87CDE5D}" destId="{34FB796C-30C1-4407-89DE-5895199FD9F9}" srcOrd="1" destOrd="0" presId="urn:microsoft.com/office/officeart/2005/8/layout/vList4"/>
    <dgm:cxn modelId="{432757C1-5F6A-4175-93F9-8FEB8F6E050C}" type="presParOf" srcId="{A7E10923-7C23-4364-83B1-F4AEE87CDE5D}" destId="{48F4CC68-7991-47BF-AEA2-1F5C3E81CC7C}" srcOrd="2" destOrd="0" presId="urn:microsoft.com/office/officeart/2005/8/layout/vList4"/>
    <dgm:cxn modelId="{1CCCEAD5-0AC2-4D75-9A36-00997D9AC431}" type="presParOf" srcId="{5AAFFFE9-E44E-4C89-B56C-BE9477338D23}" destId="{9CCD34C5-ABEE-4855-88ED-6CAC83285BDC}" srcOrd="1" destOrd="0" presId="urn:microsoft.com/office/officeart/2005/8/layout/vList4"/>
    <dgm:cxn modelId="{E92E182E-0CD7-4D51-80D0-C8310B3720F7}" type="presParOf" srcId="{5AAFFFE9-E44E-4C89-B56C-BE9477338D23}" destId="{E48542E0-99FE-4A94-9E74-C23B6BA495FC}" srcOrd="2" destOrd="0" presId="urn:microsoft.com/office/officeart/2005/8/layout/vList4"/>
    <dgm:cxn modelId="{AFC99FD2-AAB5-4268-8060-6E769F702DAD}" type="presParOf" srcId="{E48542E0-99FE-4A94-9E74-C23B6BA495FC}" destId="{FC8DE581-7241-4230-A52D-D85E8BFF87B8}" srcOrd="0" destOrd="0" presId="urn:microsoft.com/office/officeart/2005/8/layout/vList4"/>
    <dgm:cxn modelId="{5D2AA28F-BBBB-4258-B23C-A614DF345B61}" type="presParOf" srcId="{E48542E0-99FE-4A94-9E74-C23B6BA495FC}" destId="{7140B760-71E7-4B9A-80B9-9AB5A0B005AA}" srcOrd="1" destOrd="0" presId="urn:microsoft.com/office/officeart/2005/8/layout/vList4"/>
    <dgm:cxn modelId="{BF5E7592-2816-492C-9EF4-F2C3314FC84D}" type="presParOf" srcId="{E48542E0-99FE-4A94-9E74-C23B6BA495FC}" destId="{4CBF7736-4364-44A6-8CB5-6E0DC64D91ED}" srcOrd="2" destOrd="0" presId="urn:microsoft.com/office/officeart/2005/8/layout/vList4"/>
    <dgm:cxn modelId="{85728A52-C54C-40FC-B3F9-79DFE26EF155}" type="presParOf" srcId="{5AAFFFE9-E44E-4C89-B56C-BE9477338D23}" destId="{DF0E9AA7-FE86-44B8-9144-11648D45608B}" srcOrd="3" destOrd="0" presId="urn:microsoft.com/office/officeart/2005/8/layout/vList4"/>
    <dgm:cxn modelId="{D97FC895-A812-4448-8286-B7DE5E56A3F5}" type="presParOf" srcId="{5AAFFFE9-E44E-4C89-B56C-BE9477338D23}" destId="{B9102D12-BA3F-443E-8941-2610305894FD}" srcOrd="4" destOrd="0" presId="urn:microsoft.com/office/officeart/2005/8/layout/vList4"/>
    <dgm:cxn modelId="{6A50043C-99CF-4B54-AB30-30B5A19DEB81}" type="presParOf" srcId="{B9102D12-BA3F-443E-8941-2610305894FD}" destId="{2324FB6F-CE28-4E80-986D-EFA1B71C734B}" srcOrd="0" destOrd="0" presId="urn:microsoft.com/office/officeart/2005/8/layout/vList4"/>
    <dgm:cxn modelId="{7DB03428-B61C-46E9-9124-1B370CEFE40E}" type="presParOf" srcId="{B9102D12-BA3F-443E-8941-2610305894FD}" destId="{F8F58EC9-054B-41F1-B154-4BF9BCF3EA22}" srcOrd="1" destOrd="0" presId="urn:microsoft.com/office/officeart/2005/8/layout/vList4"/>
    <dgm:cxn modelId="{7B1CE58B-E106-4376-BACD-A5576E78529B}" type="presParOf" srcId="{B9102D12-BA3F-443E-8941-2610305894FD}" destId="{A98222DE-27BC-45EB-B3EA-6887D4CA247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1C03C-C21E-4588-9086-EE9025B9C401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005AF38-3421-4B84-8824-7855A1685D85}">
      <dgm:prSet/>
      <dgm:spPr/>
      <dgm:t>
        <a:bodyPr/>
        <a:lstStyle/>
        <a:p>
          <a:endParaRPr lang="hr-HR"/>
        </a:p>
      </dgm:t>
    </dgm:pt>
    <dgm:pt modelId="{7A9D34C7-E243-421E-9EFF-5FD4095B1273}" type="sibTrans" cxnId="{34623CA3-39CE-41AD-978A-0CB9307A0522}">
      <dgm:prSet/>
      <dgm:spPr/>
      <dgm:t>
        <a:bodyPr/>
        <a:lstStyle/>
        <a:p>
          <a:endParaRPr lang="hr-HR"/>
        </a:p>
      </dgm:t>
    </dgm:pt>
    <dgm:pt modelId="{41D3033C-2B19-4085-969E-24BB2517C207}" type="parTrans" cxnId="{34623CA3-39CE-41AD-978A-0CB9307A0522}">
      <dgm:prSet/>
      <dgm:spPr/>
      <dgm:t>
        <a:bodyPr/>
        <a:lstStyle/>
        <a:p>
          <a:endParaRPr lang="hr-HR"/>
        </a:p>
      </dgm:t>
    </dgm:pt>
    <dgm:pt modelId="{F47B75C7-4A45-4754-84C3-DAD29423F9AD}">
      <dgm:prSet/>
      <dgm:spPr/>
      <dgm:t>
        <a:bodyPr/>
        <a:lstStyle/>
        <a:p>
          <a:endParaRPr lang="hr-HR"/>
        </a:p>
      </dgm:t>
    </dgm:pt>
    <dgm:pt modelId="{56FFB2DC-46B3-4FEA-B6B3-A27EC3F2AA25}" type="sibTrans" cxnId="{CE10504B-9D70-4EFB-BA7E-708FDA4682F4}">
      <dgm:prSet/>
      <dgm:spPr/>
      <dgm:t>
        <a:bodyPr/>
        <a:lstStyle/>
        <a:p>
          <a:endParaRPr lang="hr-HR"/>
        </a:p>
      </dgm:t>
    </dgm:pt>
    <dgm:pt modelId="{EF61F994-FF4C-4398-855F-DCB97930C92F}" type="parTrans" cxnId="{CE10504B-9D70-4EFB-BA7E-708FDA4682F4}">
      <dgm:prSet/>
      <dgm:spPr/>
      <dgm:t>
        <a:bodyPr/>
        <a:lstStyle/>
        <a:p>
          <a:endParaRPr lang="hr-HR"/>
        </a:p>
      </dgm:t>
    </dgm:pt>
    <dgm:pt modelId="{0CBC9694-61DE-4754-8D6A-E7D34428E091}">
      <dgm:prSet/>
      <dgm:spPr/>
      <dgm:t>
        <a:bodyPr/>
        <a:lstStyle/>
        <a:p>
          <a:endParaRPr lang="hr-HR"/>
        </a:p>
      </dgm:t>
    </dgm:pt>
    <dgm:pt modelId="{B812FCEE-49E9-4D26-8E0A-72A2373D3993}" type="sibTrans" cxnId="{E434B8D6-6BF7-4C8F-9AAA-B2D8DAA2E8A9}">
      <dgm:prSet/>
      <dgm:spPr/>
      <dgm:t>
        <a:bodyPr/>
        <a:lstStyle/>
        <a:p>
          <a:endParaRPr lang="hr-HR"/>
        </a:p>
      </dgm:t>
    </dgm:pt>
    <dgm:pt modelId="{3657C0AE-BF88-4B4A-A476-6EBE2B4530DB}" type="parTrans" cxnId="{E434B8D6-6BF7-4C8F-9AAA-B2D8DAA2E8A9}">
      <dgm:prSet/>
      <dgm:spPr/>
      <dgm:t>
        <a:bodyPr/>
        <a:lstStyle/>
        <a:p>
          <a:endParaRPr lang="hr-HR"/>
        </a:p>
      </dgm:t>
    </dgm:pt>
    <dgm:pt modelId="{B2FC2C01-D2EA-477F-BE7C-24A5B875CCBF}">
      <dgm:prSet phldrT="[Tekst]"/>
      <dgm:spPr/>
      <dgm:t>
        <a:bodyPr/>
        <a:lstStyle/>
        <a:p>
          <a:endParaRPr lang="hr-HR" dirty="0"/>
        </a:p>
        <a:p>
          <a:endParaRPr lang="hr-HR" dirty="0"/>
        </a:p>
        <a:p>
          <a:endParaRPr lang="hr-HR" dirty="0"/>
        </a:p>
        <a:p>
          <a:endParaRPr lang="hr-HR" dirty="0"/>
        </a:p>
        <a:p>
          <a:endParaRPr lang="hr-HR" dirty="0"/>
        </a:p>
      </dgm:t>
    </dgm:pt>
    <dgm:pt modelId="{0911AF9D-33D1-4851-91FA-34B9DF03C1E3}" type="sibTrans" cxnId="{3FDFBCD0-4AD3-45A4-9E12-66FCF1701243}">
      <dgm:prSet/>
      <dgm:spPr/>
      <dgm:t>
        <a:bodyPr/>
        <a:lstStyle/>
        <a:p>
          <a:endParaRPr lang="hr-HR"/>
        </a:p>
      </dgm:t>
    </dgm:pt>
    <dgm:pt modelId="{A81E50DB-E67A-4F0D-875D-BB505254A20E}" type="parTrans" cxnId="{3FDFBCD0-4AD3-45A4-9E12-66FCF1701243}">
      <dgm:prSet/>
      <dgm:spPr/>
      <dgm:t>
        <a:bodyPr/>
        <a:lstStyle/>
        <a:p>
          <a:endParaRPr lang="hr-HR"/>
        </a:p>
      </dgm:t>
    </dgm:pt>
    <dgm:pt modelId="{A1B6BF21-E878-4D8D-BF82-A4252E9E9DBC}">
      <dgm:prSet phldrT="[Tekst]" custT="1"/>
      <dgm:spPr/>
      <dgm:t>
        <a:bodyPr/>
        <a:lstStyle/>
        <a:p>
          <a:endParaRPr lang="hr-HR" sz="2000" dirty="0"/>
        </a:p>
      </dgm:t>
    </dgm:pt>
    <dgm:pt modelId="{E0ED6EC1-54E1-4F40-BCFC-7F3B0E1A44C3}" type="sibTrans" cxnId="{9274D08C-7E4C-4DB0-A9DD-0B4209EA05C5}">
      <dgm:prSet/>
      <dgm:spPr/>
      <dgm:t>
        <a:bodyPr/>
        <a:lstStyle/>
        <a:p>
          <a:endParaRPr lang="hr-HR"/>
        </a:p>
      </dgm:t>
    </dgm:pt>
    <dgm:pt modelId="{EE106EC1-8162-410C-AA47-A7DA198AA0C0}" type="parTrans" cxnId="{9274D08C-7E4C-4DB0-A9DD-0B4209EA05C5}">
      <dgm:prSet/>
      <dgm:spPr/>
      <dgm:t>
        <a:bodyPr/>
        <a:lstStyle/>
        <a:p>
          <a:endParaRPr lang="hr-HR"/>
        </a:p>
      </dgm:t>
    </dgm:pt>
    <dgm:pt modelId="{71BC5C86-9E2E-4C30-8219-A409F2D3E13B}">
      <dgm:prSet phldrT="[Tekst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hr-HR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O</a:t>
          </a:r>
          <a:r>
            <a:rPr lang="hr-H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s</a:t>
          </a:r>
          <a:r>
            <a:rPr lang="hr-HR" sz="2000" dirty="0">
              <a:solidFill>
                <a:schemeClr val="accent3"/>
              </a:solidFill>
            </a:rPr>
            <a:t>n</a:t>
          </a:r>
          <a:r>
            <a:rPr lang="hr-H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o</a:t>
          </a:r>
          <a:r>
            <a:rPr lang="hr-HR" sz="2000" dirty="0">
              <a:solidFill>
                <a:schemeClr val="accent3"/>
              </a:solidFill>
            </a:rPr>
            <a:t>v</a:t>
          </a:r>
          <a:r>
            <a:rPr lang="hr-H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n</a:t>
          </a:r>
          <a:r>
            <a:rPr lang="hr-HR" sz="2000" dirty="0">
              <a:solidFill>
                <a:schemeClr val="accent3"/>
              </a:solidFill>
            </a:rPr>
            <a:t>a</a:t>
          </a:r>
          <a:r>
            <a:rPr lang="hr-HR" sz="2000" dirty="0"/>
            <a:t> </a:t>
          </a:r>
          <a:r>
            <a:rPr lang="hr-H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p</a:t>
          </a:r>
          <a:r>
            <a:rPr lang="hr-HR" sz="2000" dirty="0">
              <a:solidFill>
                <a:schemeClr val="accent3"/>
              </a:solidFill>
            </a:rPr>
            <a:t>r</a:t>
          </a:r>
          <a:r>
            <a:rPr lang="hr-H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</a:t>
          </a:r>
          <a:r>
            <a:rPr lang="hr-HR" sz="2000" dirty="0">
              <a:solidFill>
                <a:schemeClr val="accent3"/>
              </a:solidFill>
            </a:rPr>
            <a:t>v</a:t>
          </a:r>
          <a:r>
            <a:rPr lang="hr-H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i</a:t>
          </a:r>
          <a:r>
            <a:rPr lang="hr-HR" sz="2000" dirty="0">
              <a:solidFill>
                <a:schemeClr val="accent3"/>
              </a:solidFill>
            </a:rPr>
            <a:t>l</a:t>
          </a:r>
          <a:r>
            <a:rPr lang="hr-H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</a:t>
          </a:r>
          <a:r>
            <a:rPr lang="hr-HR" sz="2000" dirty="0"/>
            <a:t> </a:t>
          </a:r>
        </a:p>
      </dgm:t>
    </dgm:pt>
    <dgm:pt modelId="{DDBA8696-E370-4D43-8970-85CB272B772E}" type="sibTrans" cxnId="{FB1B6306-D1AC-4E8B-9FE9-788BC4E32AAB}">
      <dgm:prSet/>
      <dgm:spPr/>
      <dgm:t>
        <a:bodyPr/>
        <a:lstStyle/>
        <a:p>
          <a:endParaRPr lang="hr-HR"/>
        </a:p>
      </dgm:t>
    </dgm:pt>
    <dgm:pt modelId="{8411D2D9-E970-4FD0-8AAB-AD5E532F5FD0}" type="parTrans" cxnId="{FB1B6306-D1AC-4E8B-9FE9-788BC4E32AAB}">
      <dgm:prSet/>
      <dgm:spPr/>
      <dgm:t>
        <a:bodyPr/>
        <a:lstStyle/>
        <a:p>
          <a:endParaRPr lang="hr-HR"/>
        </a:p>
      </dgm:t>
    </dgm:pt>
    <dgm:pt modelId="{6E19E6AE-A447-41C0-8263-4310DB4F492C}" type="pres">
      <dgm:prSet presAssocID="{D371C03C-C21E-4588-9086-EE9025B9C401}" presName="theList" presStyleCnt="0">
        <dgm:presLayoutVars>
          <dgm:dir/>
          <dgm:animLvl val="lvl"/>
          <dgm:resizeHandles val="exact"/>
        </dgm:presLayoutVars>
      </dgm:prSet>
      <dgm:spPr/>
    </dgm:pt>
    <dgm:pt modelId="{9CB7D846-7454-4934-9D71-2E6EFAD25F67}" type="pres">
      <dgm:prSet presAssocID="{71BC5C86-9E2E-4C30-8219-A409F2D3E13B}" presName="compNode" presStyleCnt="0"/>
      <dgm:spPr/>
    </dgm:pt>
    <dgm:pt modelId="{4895DE9F-D01F-4EA6-A2D1-83D7D706CC5B}" type="pres">
      <dgm:prSet presAssocID="{71BC5C86-9E2E-4C30-8219-A409F2D3E13B}" presName="aNode" presStyleLbl="bgShp" presStyleIdx="0" presStyleCnt="1" custLinFactNeighborX="-917" custLinFactNeighborY="-50"/>
      <dgm:spPr/>
    </dgm:pt>
    <dgm:pt modelId="{FC4CBBDC-2913-42E3-93E5-E1D7026C6DDE}" type="pres">
      <dgm:prSet presAssocID="{71BC5C86-9E2E-4C30-8219-A409F2D3E13B}" presName="textNode" presStyleLbl="bgShp" presStyleIdx="0" presStyleCnt="1"/>
      <dgm:spPr/>
    </dgm:pt>
    <dgm:pt modelId="{73359E9C-FD5A-4ADB-BEB5-D00250475725}" type="pres">
      <dgm:prSet presAssocID="{71BC5C86-9E2E-4C30-8219-A409F2D3E13B}" presName="compChildNode" presStyleCnt="0"/>
      <dgm:spPr/>
    </dgm:pt>
    <dgm:pt modelId="{E3B8E529-DB1F-4094-AAE0-B5C6750F3739}" type="pres">
      <dgm:prSet presAssocID="{71BC5C86-9E2E-4C30-8219-A409F2D3E13B}" presName="theInnerList" presStyleCnt="0"/>
      <dgm:spPr/>
    </dgm:pt>
    <dgm:pt modelId="{2B212A8D-571E-42B7-8319-EB7F137F24D4}" type="pres">
      <dgm:prSet presAssocID="{A1B6BF21-E878-4D8D-BF82-A4252E9E9DBC}" presName="childNode" presStyleLbl="node1" presStyleIdx="0" presStyleCnt="5" custScaleY="108162">
        <dgm:presLayoutVars>
          <dgm:bulletEnabled val="1"/>
        </dgm:presLayoutVars>
      </dgm:prSet>
      <dgm:spPr/>
    </dgm:pt>
    <dgm:pt modelId="{86D89A92-911C-44A1-9A3A-8E93C27312E8}" type="pres">
      <dgm:prSet presAssocID="{A1B6BF21-E878-4D8D-BF82-A4252E9E9DBC}" presName="aSpace2" presStyleCnt="0"/>
      <dgm:spPr/>
    </dgm:pt>
    <dgm:pt modelId="{1EE62590-21E4-4174-8162-BB11C8261CA8}" type="pres">
      <dgm:prSet presAssocID="{B2FC2C01-D2EA-477F-BE7C-24A5B875CCBF}" presName="childNode" presStyleLbl="node1" presStyleIdx="1" presStyleCnt="5">
        <dgm:presLayoutVars>
          <dgm:bulletEnabled val="1"/>
        </dgm:presLayoutVars>
      </dgm:prSet>
      <dgm:spPr/>
    </dgm:pt>
    <dgm:pt modelId="{F68E6892-D37D-4B54-8775-8DD6A7EE3939}" type="pres">
      <dgm:prSet presAssocID="{B2FC2C01-D2EA-477F-BE7C-24A5B875CCBF}" presName="aSpace2" presStyleCnt="0"/>
      <dgm:spPr/>
    </dgm:pt>
    <dgm:pt modelId="{26B515BE-FADC-4EBE-ADAC-54DF2261FD73}" type="pres">
      <dgm:prSet presAssocID="{0CBC9694-61DE-4754-8D6A-E7D34428E091}" presName="childNode" presStyleLbl="node1" presStyleIdx="2" presStyleCnt="5">
        <dgm:presLayoutVars>
          <dgm:bulletEnabled val="1"/>
        </dgm:presLayoutVars>
      </dgm:prSet>
      <dgm:spPr/>
    </dgm:pt>
    <dgm:pt modelId="{F9B03D55-4782-4F48-B3AE-511FA7A8D42D}" type="pres">
      <dgm:prSet presAssocID="{0CBC9694-61DE-4754-8D6A-E7D34428E091}" presName="aSpace2" presStyleCnt="0"/>
      <dgm:spPr/>
    </dgm:pt>
    <dgm:pt modelId="{8A7D9FC3-441B-4648-90F6-FBFE2E48C134}" type="pres">
      <dgm:prSet presAssocID="{F47B75C7-4A45-4754-84C3-DAD29423F9AD}" presName="childNode" presStyleLbl="node1" presStyleIdx="3" presStyleCnt="5" custScaleX="107385" custLinFactNeighborX="-77" custLinFactNeighborY="21814">
        <dgm:presLayoutVars>
          <dgm:bulletEnabled val="1"/>
        </dgm:presLayoutVars>
      </dgm:prSet>
      <dgm:spPr/>
    </dgm:pt>
    <dgm:pt modelId="{7984BADE-755C-44A1-9573-C73E8C5ADFD4}" type="pres">
      <dgm:prSet presAssocID="{F47B75C7-4A45-4754-84C3-DAD29423F9AD}" presName="aSpace2" presStyleCnt="0"/>
      <dgm:spPr/>
    </dgm:pt>
    <dgm:pt modelId="{1F88CA52-D84D-4B7B-ABAD-9CE9D2C443D1}" type="pres">
      <dgm:prSet presAssocID="{6005AF38-3421-4B84-8824-7855A1685D85}" presName="childNode" presStyleLbl="node1" presStyleIdx="4" presStyleCnt="5" custScaleX="124030" custScaleY="93110">
        <dgm:presLayoutVars>
          <dgm:bulletEnabled val="1"/>
        </dgm:presLayoutVars>
      </dgm:prSet>
      <dgm:spPr/>
    </dgm:pt>
  </dgm:ptLst>
  <dgm:cxnLst>
    <dgm:cxn modelId="{FB1B6306-D1AC-4E8B-9FE9-788BC4E32AAB}" srcId="{D371C03C-C21E-4588-9086-EE9025B9C401}" destId="{71BC5C86-9E2E-4C30-8219-A409F2D3E13B}" srcOrd="0" destOrd="0" parTransId="{8411D2D9-E970-4FD0-8AAB-AD5E532F5FD0}" sibTransId="{DDBA8696-E370-4D43-8970-85CB272B772E}"/>
    <dgm:cxn modelId="{4F7E8E14-C178-41BE-BDAB-D759DC156C0D}" type="presOf" srcId="{A1B6BF21-E878-4D8D-BF82-A4252E9E9DBC}" destId="{2B212A8D-571E-42B7-8319-EB7F137F24D4}" srcOrd="0" destOrd="0" presId="urn:microsoft.com/office/officeart/2005/8/layout/lProcess2"/>
    <dgm:cxn modelId="{EFB4C516-29C1-4665-AC9E-C7B43B517CAA}" type="presOf" srcId="{71BC5C86-9E2E-4C30-8219-A409F2D3E13B}" destId="{FC4CBBDC-2913-42E3-93E5-E1D7026C6DDE}" srcOrd="1" destOrd="0" presId="urn:microsoft.com/office/officeart/2005/8/layout/lProcess2"/>
    <dgm:cxn modelId="{4EEBC53F-D96C-4E2F-8B70-543979D62E2F}" type="presOf" srcId="{71BC5C86-9E2E-4C30-8219-A409F2D3E13B}" destId="{4895DE9F-D01F-4EA6-A2D1-83D7D706CC5B}" srcOrd="0" destOrd="0" presId="urn:microsoft.com/office/officeart/2005/8/layout/lProcess2"/>
    <dgm:cxn modelId="{CE10504B-9D70-4EFB-BA7E-708FDA4682F4}" srcId="{71BC5C86-9E2E-4C30-8219-A409F2D3E13B}" destId="{F47B75C7-4A45-4754-84C3-DAD29423F9AD}" srcOrd="3" destOrd="0" parTransId="{EF61F994-FF4C-4398-855F-DCB97930C92F}" sibTransId="{56FFB2DC-46B3-4FEA-B6B3-A27EC3F2AA25}"/>
    <dgm:cxn modelId="{00D23F51-21BE-4159-B9F2-0F83EE781326}" type="presOf" srcId="{B2FC2C01-D2EA-477F-BE7C-24A5B875CCBF}" destId="{1EE62590-21E4-4174-8162-BB11C8261CA8}" srcOrd="0" destOrd="0" presId="urn:microsoft.com/office/officeart/2005/8/layout/lProcess2"/>
    <dgm:cxn modelId="{17131077-5CD3-4A2A-9718-805FA1C841D5}" type="presOf" srcId="{D371C03C-C21E-4588-9086-EE9025B9C401}" destId="{6E19E6AE-A447-41C0-8263-4310DB4F492C}" srcOrd="0" destOrd="0" presId="urn:microsoft.com/office/officeart/2005/8/layout/lProcess2"/>
    <dgm:cxn modelId="{FE7ACB78-C6C7-4258-BF64-457986992588}" type="presOf" srcId="{F47B75C7-4A45-4754-84C3-DAD29423F9AD}" destId="{8A7D9FC3-441B-4648-90F6-FBFE2E48C134}" srcOrd="0" destOrd="0" presId="urn:microsoft.com/office/officeart/2005/8/layout/lProcess2"/>
    <dgm:cxn modelId="{4878328A-67B5-4418-BEEA-3C659EB1805C}" type="presOf" srcId="{0CBC9694-61DE-4754-8D6A-E7D34428E091}" destId="{26B515BE-FADC-4EBE-ADAC-54DF2261FD73}" srcOrd="0" destOrd="0" presId="urn:microsoft.com/office/officeart/2005/8/layout/lProcess2"/>
    <dgm:cxn modelId="{9274D08C-7E4C-4DB0-A9DD-0B4209EA05C5}" srcId="{71BC5C86-9E2E-4C30-8219-A409F2D3E13B}" destId="{A1B6BF21-E878-4D8D-BF82-A4252E9E9DBC}" srcOrd="0" destOrd="0" parTransId="{EE106EC1-8162-410C-AA47-A7DA198AA0C0}" sibTransId="{E0ED6EC1-54E1-4F40-BCFC-7F3B0E1A44C3}"/>
    <dgm:cxn modelId="{34623CA3-39CE-41AD-978A-0CB9307A0522}" srcId="{71BC5C86-9E2E-4C30-8219-A409F2D3E13B}" destId="{6005AF38-3421-4B84-8824-7855A1685D85}" srcOrd="4" destOrd="0" parTransId="{41D3033C-2B19-4085-969E-24BB2517C207}" sibTransId="{7A9D34C7-E243-421E-9EFF-5FD4095B1273}"/>
    <dgm:cxn modelId="{967555C9-C5F7-49C9-9099-3F01C091ABCD}" type="presOf" srcId="{6005AF38-3421-4B84-8824-7855A1685D85}" destId="{1F88CA52-D84D-4B7B-ABAD-9CE9D2C443D1}" srcOrd="0" destOrd="0" presId="urn:microsoft.com/office/officeart/2005/8/layout/lProcess2"/>
    <dgm:cxn modelId="{3FDFBCD0-4AD3-45A4-9E12-66FCF1701243}" srcId="{71BC5C86-9E2E-4C30-8219-A409F2D3E13B}" destId="{B2FC2C01-D2EA-477F-BE7C-24A5B875CCBF}" srcOrd="1" destOrd="0" parTransId="{A81E50DB-E67A-4F0D-875D-BB505254A20E}" sibTransId="{0911AF9D-33D1-4851-91FA-34B9DF03C1E3}"/>
    <dgm:cxn modelId="{E434B8D6-6BF7-4C8F-9AAA-B2D8DAA2E8A9}" srcId="{71BC5C86-9E2E-4C30-8219-A409F2D3E13B}" destId="{0CBC9694-61DE-4754-8D6A-E7D34428E091}" srcOrd="2" destOrd="0" parTransId="{3657C0AE-BF88-4B4A-A476-6EBE2B4530DB}" sibTransId="{B812FCEE-49E9-4D26-8E0A-72A2373D3993}"/>
    <dgm:cxn modelId="{9084EA04-C1FB-40C5-9AF6-F5AA9F5CDCC3}" type="presParOf" srcId="{6E19E6AE-A447-41C0-8263-4310DB4F492C}" destId="{9CB7D846-7454-4934-9D71-2E6EFAD25F67}" srcOrd="0" destOrd="0" presId="urn:microsoft.com/office/officeart/2005/8/layout/lProcess2"/>
    <dgm:cxn modelId="{A27A93D9-4407-4B6D-9C3C-6CF7EF2E21AC}" type="presParOf" srcId="{9CB7D846-7454-4934-9D71-2E6EFAD25F67}" destId="{4895DE9F-D01F-4EA6-A2D1-83D7D706CC5B}" srcOrd="0" destOrd="0" presId="urn:microsoft.com/office/officeart/2005/8/layout/lProcess2"/>
    <dgm:cxn modelId="{FF9E151D-3122-4AAE-A7AA-CF453466711A}" type="presParOf" srcId="{9CB7D846-7454-4934-9D71-2E6EFAD25F67}" destId="{FC4CBBDC-2913-42E3-93E5-E1D7026C6DDE}" srcOrd="1" destOrd="0" presId="urn:microsoft.com/office/officeart/2005/8/layout/lProcess2"/>
    <dgm:cxn modelId="{D6D2FB4D-D450-4A48-8169-6F33532D0391}" type="presParOf" srcId="{9CB7D846-7454-4934-9D71-2E6EFAD25F67}" destId="{73359E9C-FD5A-4ADB-BEB5-D00250475725}" srcOrd="2" destOrd="0" presId="urn:microsoft.com/office/officeart/2005/8/layout/lProcess2"/>
    <dgm:cxn modelId="{1E3012A2-6B33-42DA-BC90-29EA0F7D27BE}" type="presParOf" srcId="{73359E9C-FD5A-4ADB-BEB5-D00250475725}" destId="{E3B8E529-DB1F-4094-AAE0-B5C6750F3739}" srcOrd="0" destOrd="0" presId="urn:microsoft.com/office/officeart/2005/8/layout/lProcess2"/>
    <dgm:cxn modelId="{9FB693D1-47DE-49DB-A9F8-CBB55A25477A}" type="presParOf" srcId="{E3B8E529-DB1F-4094-AAE0-B5C6750F3739}" destId="{2B212A8D-571E-42B7-8319-EB7F137F24D4}" srcOrd="0" destOrd="0" presId="urn:microsoft.com/office/officeart/2005/8/layout/lProcess2"/>
    <dgm:cxn modelId="{DA36A1B7-300A-4923-84A2-BD3B0BCC51B1}" type="presParOf" srcId="{E3B8E529-DB1F-4094-AAE0-B5C6750F3739}" destId="{86D89A92-911C-44A1-9A3A-8E93C27312E8}" srcOrd="1" destOrd="0" presId="urn:microsoft.com/office/officeart/2005/8/layout/lProcess2"/>
    <dgm:cxn modelId="{35CA128C-C145-4466-B12D-505A9068DBD4}" type="presParOf" srcId="{E3B8E529-DB1F-4094-AAE0-B5C6750F3739}" destId="{1EE62590-21E4-4174-8162-BB11C8261CA8}" srcOrd="2" destOrd="0" presId="urn:microsoft.com/office/officeart/2005/8/layout/lProcess2"/>
    <dgm:cxn modelId="{06759EE4-C748-4114-9E8E-76E485F49D2B}" type="presParOf" srcId="{E3B8E529-DB1F-4094-AAE0-B5C6750F3739}" destId="{F68E6892-D37D-4B54-8775-8DD6A7EE3939}" srcOrd="3" destOrd="0" presId="urn:microsoft.com/office/officeart/2005/8/layout/lProcess2"/>
    <dgm:cxn modelId="{C8B5E238-E765-44BB-83DE-F7ED55A1AFE4}" type="presParOf" srcId="{E3B8E529-DB1F-4094-AAE0-B5C6750F3739}" destId="{26B515BE-FADC-4EBE-ADAC-54DF2261FD73}" srcOrd="4" destOrd="0" presId="urn:microsoft.com/office/officeart/2005/8/layout/lProcess2"/>
    <dgm:cxn modelId="{AAB55CE0-7C26-428E-B0C5-514EC572EC6B}" type="presParOf" srcId="{E3B8E529-DB1F-4094-AAE0-B5C6750F3739}" destId="{F9B03D55-4782-4F48-B3AE-511FA7A8D42D}" srcOrd="5" destOrd="0" presId="urn:microsoft.com/office/officeart/2005/8/layout/lProcess2"/>
    <dgm:cxn modelId="{E9BEECC7-88F8-4A48-B699-4AE907518511}" type="presParOf" srcId="{E3B8E529-DB1F-4094-AAE0-B5C6750F3739}" destId="{8A7D9FC3-441B-4648-90F6-FBFE2E48C134}" srcOrd="6" destOrd="0" presId="urn:microsoft.com/office/officeart/2005/8/layout/lProcess2"/>
    <dgm:cxn modelId="{0BBB6B4A-8206-4DA6-8C5E-E0E4E0AAE9BB}" type="presParOf" srcId="{E3B8E529-DB1F-4094-AAE0-B5C6750F3739}" destId="{7984BADE-755C-44A1-9573-C73E8C5ADFD4}" srcOrd="7" destOrd="0" presId="urn:microsoft.com/office/officeart/2005/8/layout/lProcess2"/>
    <dgm:cxn modelId="{13687ADF-AD75-43C5-98E2-4AB235C99D00}" type="presParOf" srcId="{E3B8E529-DB1F-4094-AAE0-B5C6750F3739}" destId="{1F88CA52-D84D-4B7B-ABAD-9CE9D2C443D1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F0408-9401-489D-8E29-9A88C9D25F60}">
      <dsp:nvSpPr>
        <dsp:cNvPr id="0" name=""/>
        <dsp:cNvSpPr/>
      </dsp:nvSpPr>
      <dsp:spPr>
        <a:xfrm>
          <a:off x="29291" y="0"/>
          <a:ext cx="7521575" cy="120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            Biciklističkom stazom </a:t>
          </a:r>
        </a:p>
      </dsp:txBody>
      <dsp:txXfrm>
        <a:off x="1653638" y="0"/>
        <a:ext cx="5897227" cy="1200321"/>
      </dsp:txXfrm>
    </dsp:sp>
    <dsp:sp modelId="{34FB796C-30C1-4407-89DE-5895199FD9F9}">
      <dsp:nvSpPr>
        <dsp:cNvPr id="0" name=""/>
        <dsp:cNvSpPr/>
      </dsp:nvSpPr>
      <dsp:spPr>
        <a:xfrm>
          <a:off x="-29291" y="26402"/>
          <a:ext cx="1861544" cy="11475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DE581-7241-4230-A52D-D85E8BFF87B8}">
      <dsp:nvSpPr>
        <dsp:cNvPr id="0" name=""/>
        <dsp:cNvSpPr/>
      </dsp:nvSpPr>
      <dsp:spPr>
        <a:xfrm>
          <a:off x="30641" y="1320354"/>
          <a:ext cx="7521575" cy="120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            Biciklističkom trakom </a:t>
          </a:r>
        </a:p>
      </dsp:txBody>
      <dsp:txXfrm>
        <a:off x="1654988" y="1320354"/>
        <a:ext cx="5897227" cy="1200321"/>
      </dsp:txXfrm>
    </dsp:sp>
    <dsp:sp modelId="{7140B760-71E7-4B9A-80B9-9AB5A0B005AA}">
      <dsp:nvSpPr>
        <dsp:cNvPr id="0" name=""/>
        <dsp:cNvSpPr/>
      </dsp:nvSpPr>
      <dsp:spPr>
        <a:xfrm>
          <a:off x="-30641" y="1339861"/>
          <a:ext cx="1866945" cy="11613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4FB6F-CE28-4E80-986D-EFA1B71C734B}">
      <dsp:nvSpPr>
        <dsp:cNvPr id="0" name=""/>
        <dsp:cNvSpPr/>
      </dsp:nvSpPr>
      <dsp:spPr>
        <a:xfrm>
          <a:off x="29291" y="2640708"/>
          <a:ext cx="7521575" cy="120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Uz desni rub kolnika ukoliko nema biciklističke         trake ili staze </a:t>
          </a:r>
          <a:endParaRPr lang="hr-HR" sz="5400" kern="1200" dirty="0"/>
        </a:p>
      </dsp:txBody>
      <dsp:txXfrm>
        <a:off x="1653638" y="2640708"/>
        <a:ext cx="5897227" cy="1200321"/>
      </dsp:txXfrm>
    </dsp:sp>
    <dsp:sp modelId="{F8F58EC9-054B-41F1-B154-4BF9BCF3EA22}">
      <dsp:nvSpPr>
        <dsp:cNvPr id="0" name=""/>
        <dsp:cNvSpPr/>
      </dsp:nvSpPr>
      <dsp:spPr>
        <a:xfrm>
          <a:off x="-29291" y="2653325"/>
          <a:ext cx="1861544" cy="11750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5DE9F-D01F-4EA6-A2D1-83D7D706CC5B}">
      <dsp:nvSpPr>
        <dsp:cNvPr id="0" name=""/>
        <dsp:cNvSpPr/>
      </dsp:nvSpPr>
      <dsp:spPr>
        <a:xfrm>
          <a:off x="0" y="0"/>
          <a:ext cx="4242445" cy="3792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O</a:t>
          </a:r>
          <a:r>
            <a:rPr lang="hr-HR" sz="20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s</a:t>
          </a:r>
          <a:r>
            <a:rPr lang="hr-HR" sz="2000" kern="1200" dirty="0">
              <a:solidFill>
                <a:schemeClr val="accent3"/>
              </a:solidFill>
            </a:rPr>
            <a:t>n</a:t>
          </a:r>
          <a:r>
            <a:rPr lang="hr-HR" sz="20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o</a:t>
          </a:r>
          <a:r>
            <a:rPr lang="hr-HR" sz="2000" kern="1200" dirty="0">
              <a:solidFill>
                <a:schemeClr val="accent3"/>
              </a:solidFill>
            </a:rPr>
            <a:t>v</a:t>
          </a:r>
          <a:r>
            <a:rPr lang="hr-HR" sz="20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n</a:t>
          </a:r>
          <a:r>
            <a:rPr lang="hr-HR" sz="2000" kern="1200" dirty="0">
              <a:solidFill>
                <a:schemeClr val="accent3"/>
              </a:solidFill>
            </a:rPr>
            <a:t>a</a:t>
          </a:r>
          <a:r>
            <a:rPr lang="hr-HR" sz="2000" kern="1200" dirty="0"/>
            <a:t> </a:t>
          </a:r>
          <a:r>
            <a:rPr lang="hr-HR" sz="20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p</a:t>
          </a:r>
          <a:r>
            <a:rPr lang="hr-HR" sz="2000" kern="1200" dirty="0">
              <a:solidFill>
                <a:schemeClr val="accent3"/>
              </a:solidFill>
            </a:rPr>
            <a:t>r</a:t>
          </a:r>
          <a:r>
            <a:rPr lang="hr-HR" sz="20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</a:t>
          </a:r>
          <a:r>
            <a:rPr lang="hr-HR" sz="2000" kern="1200" dirty="0">
              <a:solidFill>
                <a:schemeClr val="accent3"/>
              </a:solidFill>
            </a:rPr>
            <a:t>v</a:t>
          </a:r>
          <a:r>
            <a:rPr lang="hr-HR" sz="20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i</a:t>
          </a:r>
          <a:r>
            <a:rPr lang="hr-HR" sz="2000" kern="1200" dirty="0">
              <a:solidFill>
                <a:schemeClr val="accent3"/>
              </a:solidFill>
            </a:rPr>
            <a:t>l</a:t>
          </a:r>
          <a:r>
            <a:rPr lang="hr-HR" sz="20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</a:t>
          </a:r>
          <a:r>
            <a:rPr lang="hr-HR" sz="2000" kern="1200" dirty="0"/>
            <a:t> </a:t>
          </a:r>
        </a:p>
      </dsp:txBody>
      <dsp:txXfrm>
        <a:off x="0" y="0"/>
        <a:ext cx="4242445" cy="1137784"/>
      </dsp:txXfrm>
    </dsp:sp>
    <dsp:sp modelId="{2B212A8D-571E-42B7-8319-EB7F137F24D4}">
      <dsp:nvSpPr>
        <dsp:cNvPr id="0" name=""/>
        <dsp:cNvSpPr/>
      </dsp:nvSpPr>
      <dsp:spPr>
        <a:xfrm>
          <a:off x="426318" y="1139098"/>
          <a:ext cx="3393956" cy="473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kern="1200" dirty="0"/>
        </a:p>
      </dsp:txBody>
      <dsp:txXfrm>
        <a:off x="440179" y="1152959"/>
        <a:ext cx="3366234" cy="445539"/>
      </dsp:txXfrm>
    </dsp:sp>
    <dsp:sp modelId="{1EE62590-21E4-4174-8162-BB11C8261CA8}">
      <dsp:nvSpPr>
        <dsp:cNvPr id="0" name=""/>
        <dsp:cNvSpPr/>
      </dsp:nvSpPr>
      <dsp:spPr>
        <a:xfrm>
          <a:off x="426318" y="1679675"/>
          <a:ext cx="3393956" cy="437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 dirty="0"/>
        </a:p>
      </dsp:txBody>
      <dsp:txXfrm>
        <a:off x="439133" y="1692490"/>
        <a:ext cx="3368326" cy="411918"/>
      </dsp:txXfrm>
    </dsp:sp>
    <dsp:sp modelId="{26B515BE-FADC-4EBE-ADAC-54DF2261FD73}">
      <dsp:nvSpPr>
        <dsp:cNvPr id="0" name=""/>
        <dsp:cNvSpPr/>
      </dsp:nvSpPr>
      <dsp:spPr>
        <a:xfrm>
          <a:off x="426318" y="2184539"/>
          <a:ext cx="3393956" cy="437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39133" y="2197354"/>
        <a:ext cx="3368326" cy="411918"/>
      </dsp:txXfrm>
    </dsp:sp>
    <dsp:sp modelId="{8A7D9FC3-441B-4648-90F6-FBFE2E48C134}">
      <dsp:nvSpPr>
        <dsp:cNvPr id="0" name=""/>
        <dsp:cNvSpPr/>
      </dsp:nvSpPr>
      <dsp:spPr>
        <a:xfrm>
          <a:off x="298382" y="2704088"/>
          <a:ext cx="3644600" cy="437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11197" y="2716903"/>
        <a:ext cx="3618970" cy="411918"/>
      </dsp:txXfrm>
    </dsp:sp>
    <dsp:sp modelId="{1F88CA52-D84D-4B7B-ABAD-9CE9D2C443D1}">
      <dsp:nvSpPr>
        <dsp:cNvPr id="0" name=""/>
        <dsp:cNvSpPr/>
      </dsp:nvSpPr>
      <dsp:spPr>
        <a:xfrm>
          <a:off x="18534" y="3194268"/>
          <a:ext cx="4209524" cy="407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9525" rIns="12700" bIns="952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0466" y="3206200"/>
        <a:ext cx="4185660" cy="383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9BCC-9FC1-492D-B74F-207B4B026D84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DF56-14AC-41F5-8D04-DEC1EEF98D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9BCC-9FC1-492D-B74F-207B4B026D84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DF56-14AC-41F5-8D04-DEC1EEF98D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9BCC-9FC1-492D-B74F-207B4B026D84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DF56-14AC-41F5-8D04-DEC1EEF98D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9BCC-9FC1-492D-B74F-207B4B026D84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DF56-14AC-41F5-8D04-DEC1EEF98D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9BCC-9FC1-492D-B74F-207B4B026D84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DF56-14AC-41F5-8D04-DEC1EEF98D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9BCC-9FC1-492D-B74F-207B4B026D84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DF56-14AC-41F5-8D04-DEC1EEF98D3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9BCC-9FC1-492D-B74F-207B4B026D84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DF56-14AC-41F5-8D04-DEC1EEF98D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9BCC-9FC1-492D-B74F-207B4B026D84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DF56-14AC-41F5-8D04-DEC1EEF98D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9BCC-9FC1-492D-B74F-207B4B026D84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DF56-14AC-41F5-8D04-DEC1EEF98D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9BCC-9FC1-492D-B74F-207B4B026D84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DF56-14AC-41F5-8D04-DEC1EEF98D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9BCC-9FC1-492D-B74F-207B4B026D84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DF56-14AC-41F5-8D04-DEC1EEF98D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6EE9BCC-9FC1-492D-B74F-207B4B026D84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A88DF56-14AC-41F5-8D04-DEC1EEF98D3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Djeca – biciklisti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PRAVO NA UPRAVLJANJE BICIKLOM </a:t>
            </a:r>
          </a:p>
        </p:txBody>
      </p:sp>
    </p:spTree>
    <p:extLst>
      <p:ext uri="{BB962C8B-B14F-4D97-AF65-F5344CB8AC3E}">
        <p14:creationId xmlns:p14="http://schemas.microsoft.com/office/powerpoint/2010/main" val="60606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Posljedice nepoštivanja propisa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0058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hr-HR" altLang="sr-Latn-RS" dirty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hr-HR" altLang="sr-Latn-RS" dirty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</a:pPr>
            <a:endParaRPr lang="hr-HR" altLang="sr-Latn-RS" dirty="0">
              <a:latin typeface="Comic Sans MS" pitchFamily="66" charset="0"/>
            </a:endParaRPr>
          </a:p>
          <a:p>
            <a:pPr marL="0" lvl="1" indent="-169164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</a:pPr>
            <a:endParaRPr lang="hr-HR" altLang="sr-Latn-RS" dirty="0">
              <a:latin typeface="Comic Sans MS" pitchFamily="66" charset="0"/>
            </a:endParaRPr>
          </a:p>
          <a:p>
            <a:pPr marL="0" lvl="1" indent="0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hr-HR" altLang="sr-Latn-RS" dirty="0">
                <a:solidFill>
                  <a:srgbClr val="00B0F0"/>
                </a:solidFill>
              </a:rPr>
              <a:t>SANKCIJE</a:t>
            </a:r>
          </a:p>
          <a:p>
            <a:pPr marL="457200" lvl="3" indent="-169164">
              <a:lnSpc>
                <a:spcPct val="80000"/>
              </a:lnSpc>
              <a:spcBef>
                <a:spcPct val="0"/>
              </a:spcBef>
            </a:pPr>
            <a:r>
              <a:rPr lang="hr-HR" altLang="sr-Latn-RS" dirty="0"/>
              <a:t>za prekršaje</a:t>
            </a:r>
          </a:p>
          <a:p>
            <a:pPr marL="457200" lvl="3" indent="-169164">
              <a:lnSpc>
                <a:spcPct val="80000"/>
              </a:lnSpc>
              <a:spcBef>
                <a:spcPct val="0"/>
              </a:spcBef>
            </a:pPr>
            <a:r>
              <a:rPr lang="hr-HR" altLang="sr-Latn-RS" dirty="0"/>
              <a:t>za kaznena djela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</a:pPr>
            <a:endParaRPr lang="hr-HR" altLang="sr-Latn-RS" dirty="0"/>
          </a:p>
          <a:p>
            <a:pPr marL="0" indent="0">
              <a:lnSpc>
                <a:spcPct val="80000"/>
              </a:lnSpc>
              <a:spcBef>
                <a:spcPct val="0"/>
              </a:spcBef>
            </a:pPr>
            <a:r>
              <a:rPr lang="hr-HR" altLang="sr-Latn-RS" dirty="0"/>
              <a:t> </a:t>
            </a:r>
          </a:p>
          <a:p>
            <a:pPr marL="0" lvl="1" indent="0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hr-HR" altLang="sr-Latn-RS" dirty="0">
                <a:solidFill>
                  <a:srgbClr val="00B0F0"/>
                </a:solidFill>
              </a:rPr>
              <a:t>PROMETNE NESREĆE</a:t>
            </a:r>
          </a:p>
          <a:p>
            <a:pPr marL="457200" lvl="3" indent="-169164">
              <a:lnSpc>
                <a:spcPct val="80000"/>
              </a:lnSpc>
              <a:spcBef>
                <a:spcPct val="0"/>
              </a:spcBef>
            </a:pPr>
            <a:r>
              <a:rPr lang="hr-HR" altLang="sr-Latn-RS" dirty="0"/>
              <a:t>imovinska šteta</a:t>
            </a:r>
          </a:p>
          <a:p>
            <a:pPr marL="457200" lvl="3" indent="-169164">
              <a:lnSpc>
                <a:spcPct val="80000"/>
              </a:lnSpc>
              <a:spcBef>
                <a:spcPct val="0"/>
              </a:spcBef>
            </a:pPr>
            <a:r>
              <a:rPr lang="hr-HR" altLang="sr-Latn-RS" dirty="0"/>
              <a:t>ljudski životi i ozlijede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25086"/>
            <a:ext cx="3312367" cy="24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Pravo na upravljanje biciklom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169164">
              <a:lnSpc>
                <a:spcPct val="90000"/>
              </a:lnSpc>
              <a:spcBef>
                <a:spcPct val="20000"/>
              </a:spcBef>
            </a:pPr>
            <a:endParaRPr lang="hr-HR" altLang="sr-Latn-RS" dirty="0"/>
          </a:p>
          <a:p>
            <a:pPr marL="0" lvl="1" indent="-169164">
              <a:lnSpc>
                <a:spcPct val="90000"/>
              </a:lnSpc>
              <a:spcBef>
                <a:spcPct val="20000"/>
              </a:spcBef>
            </a:pPr>
            <a:endParaRPr lang="hr-HR" altLang="sr-Latn-RS" dirty="0"/>
          </a:p>
          <a:p>
            <a:pPr marL="0" lvl="1" indent="-169164">
              <a:lnSpc>
                <a:spcPct val="90000"/>
              </a:lnSpc>
              <a:spcBef>
                <a:spcPct val="20000"/>
              </a:spcBef>
            </a:pPr>
            <a:r>
              <a:rPr lang="hr-HR" altLang="sr-Latn-RS" dirty="0"/>
              <a:t>Biciklom na cesti smije upravljati osoba koja je navršila 14 godina.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hr-HR" altLang="sr-Latn-RS" sz="800" dirty="0"/>
          </a:p>
          <a:p>
            <a:pPr marL="0" lvl="1" indent="-169164">
              <a:lnSpc>
                <a:spcPct val="90000"/>
              </a:lnSpc>
              <a:spcBef>
                <a:spcPct val="20000"/>
              </a:spcBef>
            </a:pPr>
            <a:r>
              <a:rPr lang="hr-HR" altLang="sr-Latn-RS" dirty="0"/>
              <a:t> Djeca s navršenih 9 godina koja  su u školama osposobljena za  	   	 upravljanje biciklom i za to im je izdana potvrda, smiju upravljati biciklom na cesti.</a:t>
            </a:r>
            <a:endParaRPr lang="hr-HR" altLang="sr-Latn-RS" sz="8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hr-HR" altLang="sr-Latn-RS" sz="800" dirty="0"/>
          </a:p>
          <a:p>
            <a:pPr marL="0" lvl="1" indent="-169164">
              <a:lnSpc>
                <a:spcPct val="90000"/>
              </a:lnSpc>
              <a:spcBef>
                <a:spcPct val="20000"/>
              </a:spcBef>
            </a:pPr>
            <a:r>
              <a:rPr lang="hr-HR" altLang="sr-Latn-RS" dirty="0"/>
              <a:t> Druga djeca s navršenih 9 godina u pratnji osobe starije od 16 godina.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37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Dijelovi bicikla bitni za tvoju sigurnost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0" dirty="0"/>
              <a:t>Osnovni dijelovi bicikla bitni za tvoju sigurnost su: </a:t>
            </a:r>
          </a:p>
          <a:p>
            <a:r>
              <a:rPr lang="hr-HR" b="0" dirty="0"/>
              <a:t>1. upravljač, </a:t>
            </a:r>
          </a:p>
          <a:p>
            <a:r>
              <a:rPr lang="pl-PL" b="0" dirty="0"/>
              <a:t>2. ručna kočnica za prednji kotač, </a:t>
            </a:r>
          </a:p>
          <a:p>
            <a:r>
              <a:rPr lang="pl-PL" b="0" dirty="0"/>
              <a:t>3. ručna kočnica za stražnji kotač, </a:t>
            </a:r>
          </a:p>
          <a:p>
            <a:r>
              <a:rPr lang="hr-HR" b="0" dirty="0"/>
              <a:t>4. zvono,</a:t>
            </a:r>
          </a:p>
          <a:p>
            <a:r>
              <a:rPr lang="hr-HR" b="0" dirty="0"/>
              <a:t>5. prednje svjetlo za osvjetljavanje ceste bijele boje, </a:t>
            </a:r>
          </a:p>
          <a:p>
            <a:r>
              <a:rPr lang="hr-HR" b="0" dirty="0"/>
              <a:t>6. stražnje pozicijsko svjetlo crvene boje, </a:t>
            </a:r>
          </a:p>
          <a:p>
            <a:r>
              <a:rPr lang="hr-HR" b="0" dirty="0"/>
              <a:t>7. stražnji </a:t>
            </a:r>
            <a:r>
              <a:rPr lang="hr-HR" b="0" dirty="0" err="1"/>
              <a:t>katadiopter</a:t>
            </a:r>
            <a:r>
              <a:rPr lang="hr-HR" b="0" dirty="0"/>
              <a:t> (mačje oko) crvene boje, </a:t>
            </a:r>
          </a:p>
          <a:p>
            <a:r>
              <a:rPr lang="hr-HR" b="0" dirty="0"/>
              <a:t>8. </a:t>
            </a:r>
            <a:r>
              <a:rPr lang="hr-HR" b="0" dirty="0" err="1"/>
              <a:t>katadiopteri</a:t>
            </a:r>
            <a:r>
              <a:rPr lang="hr-HR" b="0" dirty="0"/>
              <a:t> (mačje oči) žute ili narančaste boje sa svake strane pedala, </a:t>
            </a:r>
          </a:p>
          <a:p>
            <a:r>
              <a:rPr lang="hr-HR" b="0" dirty="0"/>
              <a:t>9. </a:t>
            </a:r>
            <a:r>
              <a:rPr lang="hr-HR" b="0" dirty="0" err="1"/>
              <a:t>katadiopteri</a:t>
            </a:r>
            <a:r>
              <a:rPr lang="hr-HR" b="0" dirty="0"/>
              <a:t> (mačje oči) bijele ili žute boje na kotačima radi bočne vidljivosti. </a:t>
            </a:r>
            <a:endParaRPr lang="hr-HR" dirty="0">
              <a:latin typeface="Franklin Gothic Book" panose="020B0503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24744"/>
            <a:ext cx="3439005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9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 zaboravite!!!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00" y="260648"/>
            <a:ext cx="2353444" cy="258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0928"/>
            <a:ext cx="2170212" cy="21702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24744"/>
            <a:ext cx="2857500" cy="28575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44706"/>
            <a:ext cx="2508870" cy="250887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110517" y="42930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2"/>
                </a:solidFill>
              </a:rPr>
              <a:t>glavu čuva….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716016" y="535568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hr-HR" altLang="sr-Latn-RS" b="1" i="1" dirty="0">
                <a:solidFill>
                  <a:schemeClr val="tx1"/>
                </a:solidFill>
              </a:rPr>
              <a:t>Zaštitnu kacigu za vrijeme vožnje na cesti, na glavi moraju nositi vozači bicikla mlađi od 16 godina.</a:t>
            </a:r>
          </a:p>
        </p:txBody>
      </p:sp>
    </p:spTree>
    <p:extLst>
      <p:ext uri="{BB962C8B-B14F-4D97-AF65-F5344CB8AC3E}">
        <p14:creationId xmlns:p14="http://schemas.microsoft.com/office/powerpoint/2010/main" val="223937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2572" y="448651"/>
            <a:ext cx="7520940" cy="4275813"/>
          </a:xfrm>
        </p:spPr>
        <p:txBody>
          <a:bodyPr/>
          <a:lstStyle/>
          <a:p>
            <a:pPr algn="ctr"/>
            <a:r>
              <a:rPr lang="hr-HR" dirty="0"/>
              <a:t>Imali su kacigu na glavi </a:t>
            </a:r>
          </a:p>
          <a:p>
            <a:pPr algn="ctr"/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600400" cy="284930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41" y="1340768"/>
            <a:ext cx="3672408" cy="2849307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2483768" y="453979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sr-Latn-RS" b="1" i="1" u="sng" dirty="0">
                <a:solidFill>
                  <a:srgbClr val="00B0F0"/>
                </a:solidFill>
              </a:rPr>
              <a:t>Spasila im je živote</a:t>
            </a:r>
          </a:p>
        </p:txBody>
      </p:sp>
    </p:spTree>
    <p:extLst>
      <p:ext uri="{BB962C8B-B14F-4D97-AF65-F5344CB8AC3E}">
        <p14:creationId xmlns:p14="http://schemas.microsoft.com/office/powerpoint/2010/main" val="7288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0" y="620688"/>
            <a:ext cx="7520940" cy="4059789"/>
          </a:xfrm>
        </p:spPr>
        <p:txBody>
          <a:bodyPr>
            <a:normAutofit/>
          </a:bodyPr>
          <a:lstStyle/>
          <a:p>
            <a:r>
              <a:rPr lang="hr-HR" sz="1800" dirty="0"/>
              <a:t>Naočale za bicikliste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11161"/>
            <a:ext cx="4177854" cy="2498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3707904" y="530120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solidFill>
                  <a:schemeClr val="accent2"/>
                </a:solidFill>
              </a:rPr>
              <a:t>Ne smiju padati s glave i ne smiju biti premale iliti pritiskati nos što otežava disanje.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5523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4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4203805"/>
          </a:xfrm>
        </p:spPr>
        <p:txBody>
          <a:bodyPr/>
          <a:lstStyle/>
          <a:p>
            <a:r>
              <a:rPr lang="hr-HR" sz="1800" dirty="0"/>
              <a:t>Reflektirajući</a:t>
            </a:r>
            <a:r>
              <a:rPr lang="hr-HR" dirty="0"/>
              <a:t> </a:t>
            </a:r>
            <a:r>
              <a:rPr lang="hr-HR" sz="1800" dirty="0"/>
              <a:t>prsluk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30375"/>
            <a:ext cx="4112238" cy="2741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0317"/>
            <a:ext cx="3182106" cy="340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8637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467544" y="1556792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/>
              <a:t>Kad je vidljivost smanjena (zbog mraka ili magle), obavezno upali prednje i stražnje svijetlo, kako bi te drugi sudionici u prometu lakše uočili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0688"/>
            <a:ext cx="4482684" cy="357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15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Gdje voziti bicikl?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989092"/>
              </p:ext>
            </p:extLst>
          </p:nvPr>
        </p:nvGraphicFramePr>
        <p:xfrm>
          <a:off x="822325" y="1100138"/>
          <a:ext cx="7521575" cy="384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7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Vožnja bicikla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hr-HR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hr-HR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545049738"/>
              </p:ext>
            </p:extLst>
          </p:nvPr>
        </p:nvGraphicFramePr>
        <p:xfrm>
          <a:off x="2223119" y="1134479"/>
          <a:ext cx="4246593" cy="379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2676124" y="2890408"/>
            <a:ext cx="326279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Clr>
                <a:schemeClr val="tx1"/>
              </a:buClr>
              <a:tabLst>
                <a:tab pos="533400" algn="l"/>
                <a:tab pos="723900" algn="l"/>
              </a:tabLst>
            </a:pPr>
            <a:r>
              <a:rPr lang="hr-HR" altLang="sr-Latn-RS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Voziti ispravan bicikl (kočnice, svijetla)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676124" y="2279657"/>
            <a:ext cx="34106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Clr>
                <a:schemeClr val="tx1"/>
              </a:buClr>
              <a:tabLst>
                <a:tab pos="533400" algn="l"/>
                <a:tab pos="723900" algn="l"/>
              </a:tabLst>
            </a:pPr>
            <a:r>
              <a:rPr lang="hr-HR" altLang="sr-Latn-RS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Voziti po biciklističkoj stazi, a ako je nema, što bliže desnom rubu kolnika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2554542" y="3927539"/>
            <a:ext cx="350595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Ako je više biciklista kretati se jedan iza drugoga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2296251" y="4410943"/>
            <a:ext cx="402254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Zabranjeno je voziti: bez ruku, držati se za drugo vozilo 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2676124" y="3423483"/>
            <a:ext cx="326279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Uvijek na glavi nositi zaštitnu kacigu </a:t>
            </a:r>
          </a:p>
        </p:txBody>
      </p:sp>
    </p:spTree>
    <p:extLst>
      <p:ext uri="{BB962C8B-B14F-4D97-AF65-F5344CB8AC3E}">
        <p14:creationId xmlns:p14="http://schemas.microsoft.com/office/powerpoint/2010/main" val="6433963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Pojmovi koje moraš poznavati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628800"/>
            <a:ext cx="7520940" cy="307579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hr-HR" altLang="sr-Latn-RS" dirty="0">
                <a:solidFill>
                  <a:srgbClr val="00B0F0"/>
                </a:solidFill>
              </a:rPr>
              <a:t>Promet</a:t>
            </a:r>
            <a:r>
              <a:rPr lang="hr-HR" altLang="sr-Latn-RS" dirty="0"/>
              <a:t>  je prijevoz ljudi, dobara i informacija s jednog mjesta na drugo.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hr-HR" altLang="sr-Latn-RS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r-HR" altLang="sr-Latn-RS" sz="1800" dirty="0"/>
              <a:t>Promet sačinjavaju:</a:t>
            </a:r>
            <a:r>
              <a:rPr lang="hr-HR" altLang="sr-Latn-RS" dirty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hr-HR" altLang="sr-Latn-RS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hr-HR" altLang="sr-Latn-RS" dirty="0">
                <a:solidFill>
                  <a:srgbClr val="00B0F0"/>
                </a:solidFill>
              </a:rPr>
              <a:t>Infrastruktura</a:t>
            </a:r>
            <a:r>
              <a:rPr lang="hr-HR" altLang="sr-Latn-RS" dirty="0"/>
              <a:t>  - ceste, željeznička pruga, aerodromi, </a:t>
            </a:r>
            <a:r>
              <a:rPr lang="hr-HR" altLang="sr-Latn-RS" dirty="0" err="1"/>
              <a:t>luke..</a:t>
            </a:r>
            <a:r>
              <a:rPr lang="hr-HR" altLang="sr-Latn-RS" dirty="0"/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hr-HR" altLang="sr-Latn-RS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hr-HR" altLang="sr-Latn-RS" dirty="0">
                <a:solidFill>
                  <a:srgbClr val="00B0F0"/>
                </a:solidFill>
              </a:rPr>
              <a:t>Prometala  </a:t>
            </a:r>
            <a:r>
              <a:rPr lang="hr-HR" altLang="sr-Latn-RS" dirty="0"/>
              <a:t>-  cestovna vozila, željeznička vozila, zrakoplovi, </a:t>
            </a:r>
            <a:r>
              <a:rPr lang="hr-HR" altLang="sr-Latn-RS" dirty="0" err="1"/>
              <a:t>brodovi..</a:t>
            </a:r>
            <a:r>
              <a:rPr lang="hr-HR" altLang="sr-Latn-RS" dirty="0"/>
              <a:t>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hr-HR" altLang="sr-Latn-RS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hr-HR" altLang="sr-Latn-RS" dirty="0">
                <a:solidFill>
                  <a:srgbClr val="00B0F0"/>
                </a:solidFill>
              </a:rPr>
              <a:t>Sudionici </a:t>
            </a:r>
            <a:r>
              <a:rPr lang="hr-HR" altLang="sr-Latn-RS" dirty="0"/>
              <a:t>– vozači, putnici, pješaci…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4334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678568" y="205712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/>
              <a:t>Pri vožnji biciklom, ne zaboravi zaštititi glavu. Ne stavljaj slušalice za vrijeme vožnje – trebaš čuti što se događa oko tebe.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36724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56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Održavanje Ravnoteže na biciklu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dirty="0"/>
              <a:t>U vožnji biciklom uvijek nastoj:</a:t>
            </a:r>
          </a:p>
          <a:p>
            <a:pPr marL="228600" lvl="2" indent="-169164"/>
            <a:r>
              <a:rPr lang="hr-HR" dirty="0"/>
              <a:t>Tijelo na biciklu držati uspravno, lagano nagnuto prema naprijed,</a:t>
            </a:r>
          </a:p>
          <a:p>
            <a:pPr marL="228600" lvl="2" indent="-169164"/>
            <a:r>
              <a:rPr lang="hr-HR" dirty="0"/>
              <a:t>Pogled usmjeriti ispred bicikla, </a:t>
            </a:r>
          </a:p>
          <a:p>
            <a:pPr marL="228600" lvl="2" indent="-169164"/>
            <a:r>
              <a:rPr lang="hr-HR" dirty="0"/>
              <a:t>Ruke držati polusavijene radi lakšeg  upravljanja i ublažavanja vibracija,</a:t>
            </a:r>
          </a:p>
          <a:p>
            <a:pPr marL="228600" lvl="2" indent="-169164"/>
            <a:r>
              <a:rPr lang="hr-HR" dirty="0"/>
              <a:t>Držati upravljač bicikla lagano,</a:t>
            </a:r>
          </a:p>
          <a:p>
            <a:pPr marL="228600" lvl="2" indent="-169164"/>
            <a:r>
              <a:rPr lang="hr-HR" dirty="0"/>
              <a:t>Prste ruke držati što bliže komandama kočnice, radi brze reakcije i potrebe za       kočenjem,</a:t>
            </a:r>
          </a:p>
          <a:p>
            <a:pPr marL="228600" lvl="2" indent="-169164"/>
            <a:r>
              <a:rPr lang="hr-HR" dirty="0"/>
              <a:t>Stopala dobro smjestiti na pedale,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068960"/>
            <a:ext cx="3888432" cy="191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5000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Uključivanje u promet 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2232248" cy="3960440"/>
          </a:xfrm>
        </p:spPr>
      </p:pic>
      <p:sp>
        <p:nvSpPr>
          <p:cNvPr id="7" name="TekstniOkvir 6"/>
          <p:cNvSpPr txBox="1"/>
          <p:nvPr/>
        </p:nvSpPr>
        <p:spPr>
          <a:xfrm>
            <a:off x="3563888" y="1484784"/>
            <a:ext cx="453650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chemeClr val="tx1"/>
                </a:solidFill>
              </a:rPr>
              <a:t>Uvjeriti se da ne nailaze druga vozila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chemeClr val="tx1"/>
                </a:solidFill>
              </a:rPr>
              <a:t>Dati znak rukom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995936" y="3501008"/>
            <a:ext cx="424847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chemeClr val="tx1"/>
                </a:solidFill>
              </a:rPr>
              <a:t>Uvjeriti se da ne nailaze druga vozila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chemeClr val="tx1"/>
                </a:solidFill>
              </a:rPr>
              <a:t> Pregurati bicikl preko kolnika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chemeClr val="tx1"/>
                </a:solidFill>
              </a:rPr>
              <a:t> Dati znak rukom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1827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Promjena smjera i skretanje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0" y="1052736"/>
            <a:ext cx="2956952" cy="194421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33400" algn="l"/>
                <a:tab pos="723900" algn="l"/>
              </a:tabLst>
            </a:pPr>
            <a:endParaRPr lang="hr-HR" altLang="sr-Latn-RS" dirty="0">
              <a:solidFill>
                <a:schemeClr val="accent3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tabLst>
                <a:tab pos="533400" algn="l"/>
                <a:tab pos="723900" algn="l"/>
              </a:tabLst>
            </a:pPr>
            <a:endParaRPr lang="hr-HR" altLang="sr-Latn-RS" dirty="0">
              <a:solidFill>
                <a:schemeClr val="accent3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33400" algn="l"/>
                <a:tab pos="723900" algn="l"/>
              </a:tabLst>
            </a:pPr>
            <a:r>
              <a:rPr lang="hr-HR" altLang="sr-Latn-RS" sz="2100" dirty="0">
                <a:solidFill>
                  <a:schemeClr val="accent3"/>
                </a:solidFill>
              </a:rPr>
              <a:t>ispruženom rukom </a:t>
            </a:r>
            <a:r>
              <a:rPr lang="hr-HR" altLang="sr-Latn-RS" sz="2100" dirty="0"/>
              <a:t>obavijestiti druge sudionike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33400" algn="l"/>
                <a:tab pos="723900" algn="l"/>
              </a:tabLst>
            </a:pPr>
            <a:endParaRPr lang="hr-HR" altLang="sr-Latn-RS" sz="21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33400" algn="l"/>
                <a:tab pos="723900" algn="l"/>
              </a:tabLst>
            </a:pPr>
            <a:r>
              <a:rPr lang="hr-HR" altLang="sr-Latn-RS" sz="2100" dirty="0"/>
              <a:t>pogledati iza sebe</a:t>
            </a:r>
            <a:endParaRPr lang="hr-HR" altLang="sr-Latn-RS" sz="2100" dirty="0">
              <a:solidFill>
                <a:srgbClr val="FF0000"/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3851920" y="537321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2"/>
                </a:solidFill>
              </a:rPr>
              <a:t>VIDJETI I BITI VIĐEN </a:t>
            </a:r>
          </a:p>
          <a:p>
            <a:pPr algn="ctr"/>
            <a:r>
              <a:rPr lang="hr-HR" dirty="0"/>
              <a:t>Osnovno pravilo prometa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54" y="1340768"/>
            <a:ext cx="3888432" cy="321791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0"/>
            <a:ext cx="2952328" cy="182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39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 gurati se pored automobila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124744"/>
            <a:ext cx="7520940" cy="357984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hr-HR" altLang="sr-Latn-RS" dirty="0">
              <a:solidFill>
                <a:srgbClr val="0000FF"/>
              </a:solidFill>
            </a:endParaRPr>
          </a:p>
          <a:p>
            <a:pPr marL="0" lvl="1" indent="-169164">
              <a:lnSpc>
                <a:spcPct val="90000"/>
              </a:lnSpc>
              <a:spcBef>
                <a:spcPct val="20000"/>
              </a:spcBef>
            </a:pPr>
            <a:r>
              <a:rPr lang="hr-HR" altLang="sr-Latn-RS" dirty="0">
                <a:solidFill>
                  <a:schemeClr val="accent2"/>
                </a:solidFill>
              </a:rPr>
              <a:t>Automobil je čvršći  i uvijek bolje prođe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24" y="1124744"/>
            <a:ext cx="3762599" cy="36542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5" y="2086623"/>
            <a:ext cx="3067571" cy="269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02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accent2"/>
                </a:solidFill>
              </a:rPr>
              <a:t>Hvala na pažnji 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80728"/>
            <a:ext cx="403244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3995936" y="5589239"/>
            <a:ext cx="4447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i="1" dirty="0"/>
              <a:t>SRETNO U PROMETU!</a:t>
            </a:r>
          </a:p>
        </p:txBody>
      </p:sp>
    </p:spTree>
    <p:extLst>
      <p:ext uri="{BB962C8B-B14F-4D97-AF65-F5344CB8AC3E}">
        <p14:creationId xmlns:p14="http://schemas.microsoft.com/office/powerpoint/2010/main" val="247999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Sudionici u prometu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-169164"/>
            <a:r>
              <a:rPr lang="hr-HR" b="0" i="1" dirty="0">
                <a:solidFill>
                  <a:schemeClr val="accent2"/>
                </a:solidFill>
              </a:rPr>
              <a:t>osoba koja na bilo koji način sudjeluje na prometu na cesti (vozač, suvozač, pješak, putnik, vodič životinja, osoba koja izvodi radove na cesti).</a:t>
            </a:r>
          </a:p>
          <a:p>
            <a:endParaRPr lang="hr-HR" dirty="0">
              <a:solidFill>
                <a:schemeClr val="accent2"/>
              </a:solidFill>
            </a:endParaRPr>
          </a:p>
          <a:p>
            <a:r>
              <a:rPr lang="hr-HR" dirty="0"/>
              <a:t>Tko je vozač ?</a:t>
            </a:r>
          </a:p>
          <a:p>
            <a:pPr lvl="1"/>
            <a:r>
              <a:rPr lang="hr-HR" b="0" dirty="0"/>
              <a:t>Osoba koja na vesti upravlja vozilom (automobilom, autobusom, teretnim automobilom, traktorom…)</a:t>
            </a:r>
          </a:p>
          <a:p>
            <a:r>
              <a:rPr lang="hr-HR" dirty="0">
                <a:solidFill>
                  <a:schemeClr val="accent2"/>
                </a:solidFill>
              </a:rPr>
              <a:t>Dakle, ti si vozač kada u prometu na cesti upravljaš biciklom. </a:t>
            </a:r>
          </a:p>
          <a:p>
            <a:endParaRPr lang="hr-HR" dirty="0"/>
          </a:p>
          <a:p>
            <a:r>
              <a:rPr lang="hr-HR" dirty="0"/>
              <a:t>Što je bicikl?</a:t>
            </a:r>
          </a:p>
          <a:p>
            <a:pPr lvl="1"/>
            <a:r>
              <a:rPr lang="hr-HR" b="0" dirty="0"/>
              <a:t>Bicikl je vozilo koje ima najmanje dva kotača i koje se pokreće isključivo snagom vozača ili koje je opremljeno pedalama i pomoćnim električnim motorom </a:t>
            </a:r>
            <a:r>
              <a:rPr lang="hr-HR" dirty="0"/>
              <a:t>č</a:t>
            </a:r>
            <a:r>
              <a:rPr lang="hr-HR" b="0" dirty="0"/>
              <a:t>ija najveća trajna snaga nije veća od 0,25 kW i koja se progresivno smanjuje do nule kad brzina dostigne 25 km/h, ili prije, ako vozač prestane pokretati pedale.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435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4203805"/>
          </a:xfrm>
        </p:spPr>
        <p:txBody>
          <a:bodyPr/>
          <a:lstStyle/>
          <a:p>
            <a:r>
              <a:rPr lang="hr-HR" dirty="0"/>
              <a:t>Što je kolnik? </a:t>
            </a:r>
          </a:p>
          <a:p>
            <a:pPr lvl="1"/>
            <a:r>
              <a:rPr lang="hr-HR" b="0" dirty="0"/>
              <a:t>Dio cestovne površine namijenjen u prvom redu za promet vozila, s jednom prometnom trakom ili više prometnih traka.</a:t>
            </a:r>
          </a:p>
          <a:p>
            <a:r>
              <a:rPr lang="hr-HR" dirty="0">
                <a:solidFill>
                  <a:schemeClr val="accent2"/>
                </a:solidFill>
              </a:rPr>
              <a:t>Na kolniku je zabranjeno igranje vožnja koturaljkama ili romobilom, sanjkanje i slično!</a:t>
            </a:r>
          </a:p>
          <a:p>
            <a:endParaRPr lang="hr-HR" dirty="0">
              <a:solidFill>
                <a:schemeClr val="accent2"/>
              </a:solidFill>
            </a:endParaRPr>
          </a:p>
          <a:p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4824"/>
            <a:ext cx="4639323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4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0" y="332656"/>
            <a:ext cx="7520940" cy="4347821"/>
          </a:xfrm>
        </p:spPr>
        <p:txBody>
          <a:bodyPr/>
          <a:lstStyle/>
          <a:p>
            <a:r>
              <a:rPr lang="hr-HR" dirty="0"/>
              <a:t>Što je prometna traka?</a:t>
            </a:r>
          </a:p>
          <a:p>
            <a:pPr lvl="1"/>
            <a:r>
              <a:rPr lang="hr-HR" b="0" dirty="0"/>
              <a:t>Obilježeni ili neobilježeni uzdužni dio kolnika čija je širina dovoljna nesmetan promet jednog reda motornih vozila u jednom smjeru. </a:t>
            </a:r>
          </a:p>
          <a:p>
            <a:pPr lvl="1"/>
            <a:endParaRPr lang="hr-HR" dirty="0"/>
          </a:p>
          <a:p>
            <a:pPr marL="0" lvl="1" indent="0">
              <a:buNone/>
            </a:pPr>
            <a:r>
              <a:rPr lang="hr-HR" b="1" dirty="0"/>
              <a:t>Što je biciklistička staza?</a:t>
            </a:r>
          </a:p>
          <a:p>
            <a:pPr lvl="1"/>
            <a:r>
              <a:rPr lang="hr-HR" dirty="0"/>
              <a:t>Izgrađena prometna površina namijenjena za promet bicikala koja je odvojena od kolnika i obilježena propisanim prometnim znakom.</a:t>
            </a:r>
          </a:p>
          <a:p>
            <a:pPr lvl="1"/>
            <a:endParaRPr lang="hr-HR" b="0" dirty="0"/>
          </a:p>
          <a:p>
            <a:pPr lvl="1"/>
            <a:endParaRPr lang="hr-HR" b="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35358"/>
            <a:ext cx="3979573" cy="24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6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0" y="404664"/>
            <a:ext cx="7520940" cy="4275813"/>
          </a:xfrm>
        </p:spPr>
        <p:txBody>
          <a:bodyPr/>
          <a:lstStyle/>
          <a:p>
            <a:r>
              <a:rPr lang="hr-HR" dirty="0"/>
              <a:t>Što je biciklistička traka?</a:t>
            </a:r>
          </a:p>
          <a:p>
            <a:pPr lvl="1"/>
            <a:r>
              <a:rPr lang="hr-HR" b="0" dirty="0"/>
              <a:t>Dio kolnika namijenjen za promet bicikala koji se prostire uzduž kolnika i koji je obilježen uzdužnom crtom na kolniku i propisanim prometnim znakom. </a:t>
            </a:r>
          </a:p>
          <a:p>
            <a:endParaRPr lang="hr-HR" dirty="0">
              <a:solidFill>
                <a:schemeClr val="accent2"/>
              </a:solidFill>
            </a:endParaRPr>
          </a:p>
          <a:p>
            <a:r>
              <a:rPr lang="hr-HR" dirty="0">
                <a:solidFill>
                  <a:schemeClr val="accent2"/>
                </a:solidFill>
              </a:rPr>
              <a:t>    Kada voziš bicikl uvijek vozi biciklističkom stazom ili trakom ako ona postoji. </a:t>
            </a:r>
          </a:p>
          <a:p>
            <a:r>
              <a:rPr lang="hr-HR" dirty="0">
                <a:solidFill>
                  <a:schemeClr val="accent2"/>
                </a:solidFill>
              </a:rPr>
              <a:t>    Tamo si sigurniji!</a:t>
            </a:r>
          </a:p>
          <a:p>
            <a:endParaRPr lang="hr-HR" dirty="0">
              <a:solidFill>
                <a:schemeClr val="accent2"/>
              </a:solidFill>
            </a:endParaRPr>
          </a:p>
          <a:p>
            <a:endParaRPr lang="hr-HR" dirty="0">
              <a:solidFill>
                <a:schemeClr val="accent2"/>
              </a:solidFill>
            </a:endParaRPr>
          </a:p>
          <a:p>
            <a:endParaRPr lang="hr-HR" dirty="0">
              <a:solidFill>
                <a:schemeClr val="accent2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3312368" cy="248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1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4203805"/>
          </a:xfrm>
        </p:spPr>
        <p:txBody>
          <a:bodyPr/>
          <a:lstStyle/>
          <a:p>
            <a:r>
              <a:rPr lang="hr-HR" dirty="0"/>
              <a:t>Što je nogostup?</a:t>
            </a:r>
          </a:p>
          <a:p>
            <a:pPr lvl="1"/>
            <a:r>
              <a:rPr lang="hr-HR" b="0" dirty="0"/>
              <a:t>Posebno uređena prometna površina namijenjena za kretanje pješaka, koja nije u razini s kolnikom ceste ili je od kolnika odvojena na drugi način.</a:t>
            </a:r>
          </a:p>
          <a:p>
            <a:pPr marL="0" lvl="1" indent="0">
              <a:buNone/>
            </a:pPr>
            <a:r>
              <a:rPr lang="hr-HR" b="1" dirty="0">
                <a:solidFill>
                  <a:schemeClr val="accent2"/>
                </a:solidFill>
              </a:rPr>
              <a:t>   </a:t>
            </a:r>
          </a:p>
          <a:p>
            <a:pPr marL="0" lvl="1" indent="0">
              <a:buNone/>
            </a:pPr>
            <a:r>
              <a:rPr lang="hr-HR" b="1" dirty="0">
                <a:solidFill>
                  <a:schemeClr val="accent2"/>
                </a:solidFill>
              </a:rPr>
              <a:t>   Ne vozi bicikl na nogostupu!</a:t>
            </a:r>
          </a:p>
          <a:p>
            <a:pPr marL="0" lvl="1" indent="0">
              <a:buNone/>
            </a:pPr>
            <a:endParaRPr lang="hr-HR" b="1" dirty="0">
              <a:solidFill>
                <a:schemeClr val="accent2"/>
              </a:solidFill>
            </a:endParaRPr>
          </a:p>
          <a:p>
            <a:pPr marL="0" lvl="1" indent="0">
              <a:buNone/>
            </a:pPr>
            <a:endParaRPr lang="hr-HR" b="1" dirty="0">
              <a:solidFill>
                <a:schemeClr val="accent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1988840"/>
            <a:ext cx="3397533" cy="29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0" y="404664"/>
            <a:ext cx="7520940" cy="4275813"/>
          </a:xfrm>
        </p:spPr>
        <p:txBody>
          <a:bodyPr/>
          <a:lstStyle/>
          <a:p>
            <a:r>
              <a:rPr lang="hr-HR" dirty="0"/>
              <a:t>Što je obilježeni pješački prijelaz?</a:t>
            </a:r>
          </a:p>
          <a:p>
            <a:pPr lvl="1"/>
            <a:r>
              <a:rPr lang="hr-HR" b="0" dirty="0"/>
              <a:t>Dio kolničke površine namijenjen za prelaženje pješaka preko kolnika, obilježen oznakama na kolniku i prometnim znakovima obavijesti.</a:t>
            </a:r>
          </a:p>
          <a:p>
            <a:r>
              <a:rPr lang="hr-HR" dirty="0">
                <a:solidFill>
                  <a:schemeClr val="accent2"/>
                </a:solidFill>
              </a:rPr>
              <a:t>   Ne prelazi cestu po pješačkom prijelazu vozeći bicikl!</a:t>
            </a:r>
          </a:p>
          <a:p>
            <a:endParaRPr lang="hr-HR" dirty="0">
              <a:solidFill>
                <a:schemeClr val="accent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89927"/>
            <a:ext cx="4788159" cy="31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7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Promet – dobra ili loša pojava?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1285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tabLst>
                <a:tab pos="2514600" algn="l"/>
              </a:tabLst>
            </a:pPr>
            <a:endParaRPr lang="hr-HR" altLang="sr-Latn-RS" sz="1800" dirty="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  <a:tabLst>
                <a:tab pos="2514600" algn="l"/>
              </a:tabLst>
            </a:pPr>
            <a:endParaRPr lang="hr-HR" altLang="sr-Latn-RS" sz="1800" dirty="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  <a:tabLst>
                <a:tab pos="2514600" algn="l"/>
              </a:tabLst>
            </a:pPr>
            <a:endParaRPr lang="hr-HR" altLang="sr-Latn-RS" sz="1800" dirty="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  <a:tabLst>
                <a:tab pos="2514600" algn="l"/>
              </a:tabLst>
            </a:pPr>
            <a:endParaRPr lang="hr-HR" altLang="sr-Latn-RS" sz="1800" dirty="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  <a:tabLst>
                <a:tab pos="2514600" algn="l"/>
              </a:tabLst>
            </a:pPr>
            <a:endParaRPr lang="hr-HR" altLang="sr-Latn-RS" sz="1800" dirty="0">
              <a:solidFill>
                <a:srgbClr val="00FF00"/>
              </a:solidFill>
              <a:latin typeface="Comic Sans MS" pitchFamily="66" charset="0"/>
            </a:endParaRPr>
          </a:p>
          <a:p>
            <a:pPr marL="0" indent="0">
              <a:tabLst>
                <a:tab pos="2514600" algn="l"/>
              </a:tabLst>
            </a:pPr>
            <a:endParaRPr lang="hr-HR" altLang="sr-Latn-RS" sz="1800" dirty="0">
              <a:solidFill>
                <a:srgbClr val="00FF00"/>
              </a:solidFill>
              <a:latin typeface="Comic Sans MS" pitchFamily="66" charset="0"/>
            </a:endParaRPr>
          </a:p>
          <a:p>
            <a:pPr marL="0" indent="0">
              <a:tabLst>
                <a:tab pos="2514600" algn="l"/>
              </a:tabLst>
            </a:pPr>
            <a:endParaRPr lang="hr-HR" altLang="sr-Latn-RS" sz="1800" dirty="0">
              <a:solidFill>
                <a:srgbClr val="00FF00"/>
              </a:solidFill>
              <a:latin typeface="Comic Sans MS" pitchFamily="66" charset="0"/>
            </a:endParaRPr>
          </a:p>
          <a:p>
            <a:pPr marL="0" indent="0">
              <a:tabLst>
                <a:tab pos="2514600" algn="l"/>
              </a:tabLst>
            </a:pPr>
            <a:r>
              <a:rPr lang="hr-HR" altLang="sr-Latn-RS" sz="18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Ako se poštuju prometni propisi i prometna pravila</a:t>
            </a:r>
          </a:p>
          <a:p>
            <a:pPr marL="0" lvl="1" indent="-169164">
              <a:tabLst>
                <a:tab pos="2514600" algn="l"/>
              </a:tabLst>
            </a:pPr>
            <a:r>
              <a:rPr lang="hr-HR" altLang="sr-Latn-RS" dirty="0">
                <a:latin typeface="Franklin Gothic Book" panose="020B0503020102020204" pitchFamily="34" charset="0"/>
              </a:rPr>
              <a:t>dobra i poželjna</a:t>
            </a:r>
          </a:p>
          <a:p>
            <a:pPr marL="0" lvl="1" indent="-169164">
              <a:tabLst>
                <a:tab pos="2514600" algn="l"/>
              </a:tabLst>
            </a:pPr>
            <a:r>
              <a:rPr lang="hr-HR" altLang="sr-Latn-RS" dirty="0">
                <a:latin typeface="Franklin Gothic Book" panose="020B0503020102020204" pitchFamily="34" charset="0"/>
              </a:rPr>
              <a:t>služi ljudima i olakšava život</a:t>
            </a:r>
            <a:br>
              <a:rPr lang="hr-HR" altLang="sr-Latn-RS" dirty="0">
                <a:latin typeface="Franklin Gothic Book" panose="020B0503020102020204" pitchFamily="34" charset="0"/>
              </a:rPr>
            </a:br>
            <a:endParaRPr lang="hr-HR" altLang="sr-Latn-RS" dirty="0">
              <a:latin typeface="Franklin Gothic Book" panose="020B0503020102020204" pitchFamily="34" charset="0"/>
            </a:endParaRP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0728"/>
            <a:ext cx="2800598" cy="25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82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tovi">
  <a:themeElements>
    <a:clrScheme name="Kutov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utov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tov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255</TotalTime>
  <Words>908</Words>
  <Application>Microsoft Office PowerPoint</Application>
  <PresentationFormat>On-screen Show (4:3)</PresentationFormat>
  <Paragraphs>136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Comic Sans MS</vt:lpstr>
      <vt:lpstr>Franklin Gothic Book</vt:lpstr>
      <vt:lpstr>Franklin Gothic Medium</vt:lpstr>
      <vt:lpstr>Wingdings</vt:lpstr>
      <vt:lpstr>Kutovi</vt:lpstr>
      <vt:lpstr>Djeca – biciklisti </vt:lpstr>
      <vt:lpstr>Pojmovi koje moraš poznavati </vt:lpstr>
      <vt:lpstr>Sudionici u prometu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Promet – dobra ili loša pojava?</vt:lpstr>
      <vt:lpstr>Posljedice nepoštivanja propisa </vt:lpstr>
      <vt:lpstr>Pravo na upravljanje biciklom </vt:lpstr>
      <vt:lpstr>Dijelovi bicikla bitni za tvoju sigurnost </vt:lpstr>
      <vt:lpstr>Ne zaboravite!!!</vt:lpstr>
      <vt:lpstr>PowerPoint Presentation</vt:lpstr>
      <vt:lpstr>PowerPoint Presentation</vt:lpstr>
      <vt:lpstr>PowerPoint Presentation</vt:lpstr>
      <vt:lpstr>PowerPoint Presentation</vt:lpstr>
      <vt:lpstr>Gdje voziti bicikl?</vt:lpstr>
      <vt:lpstr>Vožnja bicikla </vt:lpstr>
      <vt:lpstr>PowerPoint Presentation</vt:lpstr>
      <vt:lpstr>Održavanje Ravnoteže na biciklu </vt:lpstr>
      <vt:lpstr>Uključivanje u promet </vt:lpstr>
      <vt:lpstr>Promjena smjera i skretanje </vt:lpstr>
      <vt:lpstr>Ne gurati se pored automobila </vt:lpstr>
      <vt:lpstr>Hvala na pažnji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Djeca – biciklisti</dc:title>
  <dc:creator>Nicol</dc:creator>
  <cp:lastModifiedBy>DARIO FRANJIĆ</cp:lastModifiedBy>
  <cp:revision>28</cp:revision>
  <dcterms:created xsi:type="dcterms:W3CDTF">2021-02-24T18:50:56Z</dcterms:created>
  <dcterms:modified xsi:type="dcterms:W3CDTF">2021-03-09T11:16:11Z</dcterms:modified>
</cp:coreProperties>
</file>